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87" r:id="rId2"/>
    <p:sldId id="289" r:id="rId3"/>
    <p:sldId id="294" r:id="rId4"/>
    <p:sldId id="295" r:id="rId5"/>
    <p:sldId id="313" r:id="rId6"/>
    <p:sldId id="297" r:id="rId7"/>
    <p:sldId id="314" r:id="rId8"/>
    <p:sldId id="315" r:id="rId9"/>
    <p:sldId id="298" r:id="rId10"/>
    <p:sldId id="256" r:id="rId11"/>
    <p:sldId id="259" r:id="rId12"/>
    <p:sldId id="257" r:id="rId13"/>
    <p:sldId id="290" r:id="rId14"/>
    <p:sldId id="260" r:id="rId15"/>
    <p:sldId id="261" r:id="rId16"/>
    <p:sldId id="262" r:id="rId17"/>
    <p:sldId id="264" r:id="rId18"/>
    <p:sldId id="263" r:id="rId19"/>
    <p:sldId id="265" r:id="rId20"/>
    <p:sldId id="266" r:id="rId21"/>
    <p:sldId id="267" r:id="rId22"/>
    <p:sldId id="280" r:id="rId23"/>
    <p:sldId id="269" r:id="rId24"/>
    <p:sldId id="270" r:id="rId25"/>
    <p:sldId id="272" r:id="rId26"/>
    <p:sldId id="274" r:id="rId27"/>
    <p:sldId id="308" r:id="rId28"/>
    <p:sldId id="275" r:id="rId29"/>
    <p:sldId id="277" r:id="rId30"/>
    <p:sldId id="278" r:id="rId31"/>
    <p:sldId id="282" r:id="rId32"/>
    <p:sldId id="323" r:id="rId33"/>
    <p:sldId id="322" r:id="rId34"/>
    <p:sldId id="324" r:id="rId35"/>
    <p:sldId id="325" r:id="rId36"/>
    <p:sldId id="326" r:id="rId37"/>
    <p:sldId id="327" r:id="rId38"/>
    <p:sldId id="328" r:id="rId39"/>
    <p:sldId id="279" r:id="rId40"/>
    <p:sldId id="311" r:id="rId41"/>
    <p:sldId id="330" r:id="rId42"/>
    <p:sldId id="284" r:id="rId43"/>
    <p:sldId id="331" r:id="rId44"/>
    <p:sldId id="332" r:id="rId45"/>
    <p:sldId id="283" r:id="rId46"/>
    <p:sldId id="291" r:id="rId47"/>
    <p:sldId id="312" r:id="rId48"/>
    <p:sldId id="329" r:id="rId49"/>
    <p:sldId id="333" r:id="rId50"/>
    <p:sldId id="334" r:id="rId51"/>
    <p:sldId id="292" r:id="rId52"/>
    <p:sldId id="293" r:id="rId53"/>
    <p:sldId id="286" r:id="rId54"/>
    <p:sldId id="299" r:id="rId55"/>
    <p:sldId id="300" r:id="rId56"/>
    <p:sldId id="301" r:id="rId57"/>
    <p:sldId id="302" r:id="rId58"/>
    <p:sldId id="303" r:id="rId59"/>
    <p:sldId id="304" r:id="rId60"/>
    <p:sldId id="305" r:id="rId6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06" autoAdjust="0"/>
  </p:normalViewPr>
  <p:slideViewPr>
    <p:cSldViewPr>
      <p:cViewPr>
        <p:scale>
          <a:sx n="60" d="100"/>
          <a:sy n="60" d="100"/>
        </p:scale>
        <p:origin x="-165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F371-BDD3-457D-A82A-E656041C8D8B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5D66D9D-4BBB-400C-A1B2-E658202AB35B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IL DISCORSO PEDAGOGICO</a:t>
          </a:r>
          <a:r>
            <a:rPr lang="it-IT" dirty="0" smtClean="0">
              <a:solidFill>
                <a:schemeClr val="tx1"/>
              </a:solidFill>
            </a:rPr>
            <a:t> </a:t>
          </a:r>
          <a:endParaRPr lang="it-IT" dirty="0">
            <a:solidFill>
              <a:schemeClr val="tx1"/>
            </a:solidFill>
          </a:endParaRPr>
        </a:p>
      </dgm:t>
    </dgm:pt>
    <dgm:pt modelId="{321F0668-FD0F-4D6C-8379-044209D3E904}" type="parTrans" cxnId="{66D12055-3654-4691-B496-49C420B7A03E}">
      <dgm:prSet/>
      <dgm:spPr/>
      <dgm:t>
        <a:bodyPr/>
        <a:lstStyle/>
        <a:p>
          <a:endParaRPr lang="it-IT"/>
        </a:p>
      </dgm:t>
    </dgm:pt>
    <dgm:pt modelId="{9FEEEB37-BE02-4CAB-A9A0-E31A4823C04E}" type="sibTrans" cxnId="{66D12055-3654-4691-B496-49C420B7A03E}">
      <dgm:prSet/>
      <dgm:spPr/>
      <dgm:t>
        <a:bodyPr/>
        <a:lstStyle/>
        <a:p>
          <a:endParaRPr lang="it-IT"/>
        </a:p>
      </dgm:t>
    </dgm:pt>
    <dgm:pt modelId="{28C8B3F4-7CEA-4946-8895-330B24E8FE62}">
      <dgm:prSet phldrT="[Testo]"/>
      <dgm:spPr/>
      <dgm:t>
        <a:bodyPr/>
        <a:lstStyle/>
        <a:p>
          <a:r>
            <a:rPr lang="it-IT" dirty="0" smtClean="0">
              <a:solidFill>
                <a:srgbClr val="C00000"/>
              </a:solidFill>
            </a:rPr>
            <a:t>STRATEGIE DI </a:t>
          </a:r>
          <a:r>
            <a:rPr lang="it-IT" i="1" dirty="0" smtClean="0">
              <a:solidFill>
                <a:srgbClr val="C00000"/>
              </a:solidFill>
            </a:rPr>
            <a:t>AZIONE</a:t>
          </a:r>
          <a:r>
            <a:rPr lang="it-IT" dirty="0" smtClean="0">
              <a:solidFill>
                <a:srgbClr val="C00000"/>
              </a:solidFill>
            </a:rPr>
            <a:t> DIDATTICA</a:t>
          </a:r>
          <a:endParaRPr lang="it-IT" dirty="0">
            <a:solidFill>
              <a:srgbClr val="C00000"/>
            </a:solidFill>
          </a:endParaRPr>
        </a:p>
      </dgm:t>
    </dgm:pt>
    <dgm:pt modelId="{837A380A-C191-475C-A17D-71CFF752ED2F}" type="parTrans" cxnId="{E0941AAE-8447-422A-9A14-83DAF57DD71C}">
      <dgm:prSet/>
      <dgm:spPr/>
      <dgm:t>
        <a:bodyPr/>
        <a:lstStyle/>
        <a:p>
          <a:endParaRPr lang="it-IT"/>
        </a:p>
      </dgm:t>
    </dgm:pt>
    <dgm:pt modelId="{8A794CBB-7BA9-41B7-98B6-8FD633A4DBD9}" type="sibTrans" cxnId="{E0941AAE-8447-422A-9A14-83DAF57DD71C}">
      <dgm:prSet/>
      <dgm:spPr/>
      <dgm:t>
        <a:bodyPr/>
        <a:lstStyle/>
        <a:p>
          <a:endParaRPr lang="it-IT"/>
        </a:p>
      </dgm:t>
    </dgm:pt>
    <dgm:pt modelId="{6E5B7939-85CD-4710-BEAE-DB1113E253A2}" type="pres">
      <dgm:prSet presAssocID="{C61FF371-BDD3-457D-A82A-E656041C8D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071E5B8-3EB4-4C19-BECB-23A2D22A416C}" type="pres">
      <dgm:prSet presAssocID="{C5D66D9D-4BBB-400C-A1B2-E658202AB3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E2969F-209B-43C9-A87D-2B84D7C5830F}" type="pres">
      <dgm:prSet presAssocID="{9FEEEB37-BE02-4CAB-A9A0-E31A4823C04E}" presName="spacer" presStyleCnt="0"/>
      <dgm:spPr/>
      <dgm:t>
        <a:bodyPr/>
        <a:lstStyle/>
        <a:p>
          <a:endParaRPr lang="it-IT"/>
        </a:p>
      </dgm:t>
    </dgm:pt>
    <dgm:pt modelId="{D750ADB8-C98E-4564-A4C9-FD473F3B87E0}" type="pres">
      <dgm:prSet presAssocID="{28C8B3F4-7CEA-4946-8895-330B24E8FE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0941AAE-8447-422A-9A14-83DAF57DD71C}" srcId="{C61FF371-BDD3-457D-A82A-E656041C8D8B}" destId="{28C8B3F4-7CEA-4946-8895-330B24E8FE62}" srcOrd="1" destOrd="0" parTransId="{837A380A-C191-475C-A17D-71CFF752ED2F}" sibTransId="{8A794CBB-7BA9-41B7-98B6-8FD633A4DBD9}"/>
    <dgm:cxn modelId="{1693BBFE-5FEC-411C-9451-A125D4BDB526}" type="presOf" srcId="{C61FF371-BDD3-457D-A82A-E656041C8D8B}" destId="{6E5B7939-85CD-4710-BEAE-DB1113E253A2}" srcOrd="0" destOrd="0" presId="urn:microsoft.com/office/officeart/2005/8/layout/vList2"/>
    <dgm:cxn modelId="{6A6BF480-548E-49C9-87F8-62D69D1890FB}" type="presOf" srcId="{C5D66D9D-4BBB-400C-A1B2-E658202AB35B}" destId="{F071E5B8-3EB4-4C19-BECB-23A2D22A416C}" srcOrd="0" destOrd="0" presId="urn:microsoft.com/office/officeart/2005/8/layout/vList2"/>
    <dgm:cxn modelId="{343ADD80-30CA-4A5B-B0DF-DC0746C028FA}" type="presOf" srcId="{28C8B3F4-7CEA-4946-8895-330B24E8FE62}" destId="{D750ADB8-C98E-4564-A4C9-FD473F3B87E0}" srcOrd="0" destOrd="0" presId="urn:microsoft.com/office/officeart/2005/8/layout/vList2"/>
    <dgm:cxn modelId="{66D12055-3654-4691-B496-49C420B7A03E}" srcId="{C61FF371-BDD3-457D-A82A-E656041C8D8B}" destId="{C5D66D9D-4BBB-400C-A1B2-E658202AB35B}" srcOrd="0" destOrd="0" parTransId="{321F0668-FD0F-4D6C-8379-044209D3E904}" sibTransId="{9FEEEB37-BE02-4CAB-A9A0-E31A4823C04E}"/>
    <dgm:cxn modelId="{ECF87A77-75CD-4C46-A7F6-3B3ABD86515E}" type="presParOf" srcId="{6E5B7939-85CD-4710-BEAE-DB1113E253A2}" destId="{F071E5B8-3EB4-4C19-BECB-23A2D22A416C}" srcOrd="0" destOrd="0" presId="urn:microsoft.com/office/officeart/2005/8/layout/vList2"/>
    <dgm:cxn modelId="{579BE7F8-4E4F-477B-81FE-E6D3A4930C5B}" type="presParOf" srcId="{6E5B7939-85CD-4710-BEAE-DB1113E253A2}" destId="{24E2969F-209B-43C9-A87D-2B84D7C5830F}" srcOrd="1" destOrd="0" presId="urn:microsoft.com/office/officeart/2005/8/layout/vList2"/>
    <dgm:cxn modelId="{398A00B5-D083-47C2-8C78-E06AD6EB760B}" type="presParOf" srcId="{6E5B7939-85CD-4710-BEAE-DB1113E253A2}" destId="{D750ADB8-C98E-4564-A4C9-FD473F3B87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E91D3E-0939-4696-9195-0C4270683627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</dgm:pt>
    <dgm:pt modelId="{53E4C25A-F70F-49D5-B173-F96E7B67FAFD}">
      <dgm:prSet phldrT="[Testo]"/>
      <dgm:spPr/>
      <dgm:t>
        <a:bodyPr/>
        <a:lstStyle/>
        <a:p>
          <a:r>
            <a:rPr lang="it-IT" b="1" dirty="0" smtClean="0"/>
            <a:t>PROGETTO VISION 2020</a:t>
          </a:r>
        </a:p>
        <a:p>
          <a:r>
            <a:rPr lang="it-IT" b="1" dirty="0" smtClean="0"/>
            <a:t>The right to </a:t>
          </a:r>
          <a:r>
            <a:rPr lang="it-IT" b="1" dirty="0" err="1" smtClean="0"/>
            <a:t>sight</a:t>
          </a:r>
          <a:endParaRPr lang="it-IT" b="1" dirty="0"/>
        </a:p>
      </dgm:t>
    </dgm:pt>
    <dgm:pt modelId="{8D1CBA96-AD1F-4FEE-B8E9-1323332B99C8}" type="parTrans" cxnId="{658AF822-DDEC-4132-9D4A-881B9046437F}">
      <dgm:prSet/>
      <dgm:spPr/>
      <dgm:t>
        <a:bodyPr/>
        <a:lstStyle/>
        <a:p>
          <a:endParaRPr lang="it-IT"/>
        </a:p>
      </dgm:t>
    </dgm:pt>
    <dgm:pt modelId="{208F6F91-4BF9-4A63-B1BF-82A0DB7C951D}" type="sibTrans" cxnId="{658AF822-DDEC-4132-9D4A-881B9046437F}">
      <dgm:prSet/>
      <dgm:spPr/>
      <dgm:t>
        <a:bodyPr/>
        <a:lstStyle/>
        <a:p>
          <a:endParaRPr lang="it-IT"/>
        </a:p>
      </dgm:t>
    </dgm:pt>
    <dgm:pt modelId="{FC247C46-3847-4C8A-A44D-E955EBD7672C}">
      <dgm:prSet phldrT="[Testo]"/>
      <dgm:spPr/>
      <dgm:t>
        <a:bodyPr/>
        <a:lstStyle/>
        <a:p>
          <a:r>
            <a:rPr lang="it-IT" dirty="0" smtClean="0"/>
            <a:t>Si propone di curare le forme di cecità e </a:t>
          </a:r>
          <a:r>
            <a:rPr lang="it-IT" dirty="0" err="1" smtClean="0"/>
            <a:t>ipovisione</a:t>
          </a:r>
          <a:r>
            <a:rPr lang="it-IT" dirty="0" smtClean="0"/>
            <a:t> trattabili</a:t>
          </a:r>
          <a:endParaRPr lang="it-IT" dirty="0"/>
        </a:p>
      </dgm:t>
    </dgm:pt>
    <dgm:pt modelId="{87EE59DA-C03F-4214-90B1-3C159119C4D7}" type="parTrans" cxnId="{112DEDF2-6AE9-449F-A271-10227BD0567D}">
      <dgm:prSet/>
      <dgm:spPr/>
      <dgm:t>
        <a:bodyPr/>
        <a:lstStyle/>
        <a:p>
          <a:endParaRPr lang="it-IT"/>
        </a:p>
      </dgm:t>
    </dgm:pt>
    <dgm:pt modelId="{2824D510-673F-4662-AAD4-95E540064D66}" type="sibTrans" cxnId="{112DEDF2-6AE9-449F-A271-10227BD0567D}">
      <dgm:prSet/>
      <dgm:spPr/>
      <dgm:t>
        <a:bodyPr/>
        <a:lstStyle/>
        <a:p>
          <a:endParaRPr lang="it-IT"/>
        </a:p>
      </dgm:t>
    </dgm:pt>
    <dgm:pt modelId="{827BB8D6-2C57-422A-8470-22C53727A630}" type="pres">
      <dgm:prSet presAssocID="{5FE91D3E-0939-4696-9195-0C4270683627}" presName="CompostProcess" presStyleCnt="0">
        <dgm:presLayoutVars>
          <dgm:dir/>
          <dgm:resizeHandles val="exact"/>
        </dgm:presLayoutVars>
      </dgm:prSet>
      <dgm:spPr/>
    </dgm:pt>
    <dgm:pt modelId="{A1B37A50-5D2C-45E6-8A06-E7575FBE4A46}" type="pres">
      <dgm:prSet presAssocID="{5FE91D3E-0939-4696-9195-0C4270683627}" presName="arrow" presStyleLbl="bgShp" presStyleIdx="0" presStyleCnt="1"/>
      <dgm:spPr/>
    </dgm:pt>
    <dgm:pt modelId="{E4CCCC16-59E7-449D-8928-0D08F4083EB9}" type="pres">
      <dgm:prSet presAssocID="{5FE91D3E-0939-4696-9195-0C4270683627}" presName="linearProcess" presStyleCnt="0"/>
      <dgm:spPr/>
    </dgm:pt>
    <dgm:pt modelId="{A49EA9FB-7B57-4579-AEA5-0E34C722E56E}" type="pres">
      <dgm:prSet presAssocID="{53E4C25A-F70F-49D5-B173-F96E7B67FAFD}" presName="textNode" presStyleLbl="node1" presStyleIdx="0" presStyleCnt="2" custScaleX="2000000" custScaleY="60074" custLinFactX="-10680" custLinFactNeighborX="-100000" custLinFactNeighborY="-905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2EF7E7-4B70-4C76-A34D-BBB2DC2732E9}" type="pres">
      <dgm:prSet presAssocID="{208F6F91-4BF9-4A63-B1BF-82A0DB7C951D}" presName="sibTrans" presStyleCnt="0"/>
      <dgm:spPr/>
    </dgm:pt>
    <dgm:pt modelId="{9D660506-E8DD-451D-AF5F-DAE601C5E9DC}" type="pres">
      <dgm:prSet presAssocID="{FC247C46-3847-4C8A-A44D-E955EBD7672C}" presName="textNode" presStyleLbl="node1" presStyleIdx="1" presStyleCnt="2" custScaleX="2000000" custLinFactX="-182333" custLinFactNeighborX="-200000" custLinFactNeighborY="47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1ECBD4E-A92F-466F-B638-387C4014A5E2}" type="presOf" srcId="{53E4C25A-F70F-49D5-B173-F96E7B67FAFD}" destId="{A49EA9FB-7B57-4579-AEA5-0E34C722E56E}" srcOrd="0" destOrd="0" presId="urn:microsoft.com/office/officeart/2005/8/layout/hProcess9"/>
    <dgm:cxn modelId="{112DEDF2-6AE9-449F-A271-10227BD0567D}" srcId="{5FE91D3E-0939-4696-9195-0C4270683627}" destId="{FC247C46-3847-4C8A-A44D-E955EBD7672C}" srcOrd="1" destOrd="0" parTransId="{87EE59DA-C03F-4214-90B1-3C159119C4D7}" sibTransId="{2824D510-673F-4662-AAD4-95E540064D66}"/>
    <dgm:cxn modelId="{658AF822-DDEC-4132-9D4A-881B9046437F}" srcId="{5FE91D3E-0939-4696-9195-0C4270683627}" destId="{53E4C25A-F70F-49D5-B173-F96E7B67FAFD}" srcOrd="0" destOrd="0" parTransId="{8D1CBA96-AD1F-4FEE-B8E9-1323332B99C8}" sibTransId="{208F6F91-4BF9-4A63-B1BF-82A0DB7C951D}"/>
    <dgm:cxn modelId="{ECE0AF84-56F8-4005-A8E7-A563BFB8E9D0}" type="presOf" srcId="{5FE91D3E-0939-4696-9195-0C4270683627}" destId="{827BB8D6-2C57-422A-8470-22C53727A630}" srcOrd="0" destOrd="0" presId="urn:microsoft.com/office/officeart/2005/8/layout/hProcess9"/>
    <dgm:cxn modelId="{1A7A45A5-4ED1-47FD-9EE5-1294BEFF4CF6}" type="presOf" srcId="{FC247C46-3847-4C8A-A44D-E955EBD7672C}" destId="{9D660506-E8DD-451D-AF5F-DAE601C5E9DC}" srcOrd="0" destOrd="0" presId="urn:microsoft.com/office/officeart/2005/8/layout/hProcess9"/>
    <dgm:cxn modelId="{3427350F-01BF-484A-B05A-CCE0DA154BED}" type="presParOf" srcId="{827BB8D6-2C57-422A-8470-22C53727A630}" destId="{A1B37A50-5D2C-45E6-8A06-E7575FBE4A46}" srcOrd="0" destOrd="0" presId="urn:microsoft.com/office/officeart/2005/8/layout/hProcess9"/>
    <dgm:cxn modelId="{7C3EE75B-A23E-4AE5-B1BD-245B535D2ED3}" type="presParOf" srcId="{827BB8D6-2C57-422A-8470-22C53727A630}" destId="{E4CCCC16-59E7-449D-8928-0D08F4083EB9}" srcOrd="1" destOrd="0" presId="urn:microsoft.com/office/officeart/2005/8/layout/hProcess9"/>
    <dgm:cxn modelId="{A2416215-0970-4FA4-B3CA-38E8C8DB39B0}" type="presParOf" srcId="{E4CCCC16-59E7-449D-8928-0D08F4083EB9}" destId="{A49EA9FB-7B57-4579-AEA5-0E34C722E56E}" srcOrd="0" destOrd="0" presId="urn:microsoft.com/office/officeart/2005/8/layout/hProcess9"/>
    <dgm:cxn modelId="{5C3928C4-7F3B-4B84-B090-E84218B71DC7}" type="presParOf" srcId="{E4CCCC16-59E7-449D-8928-0D08F4083EB9}" destId="{D82EF7E7-4B70-4C76-A34D-BBB2DC2732E9}" srcOrd="1" destOrd="0" presId="urn:microsoft.com/office/officeart/2005/8/layout/hProcess9"/>
    <dgm:cxn modelId="{1BCFF1D9-444A-4C22-ACE3-CF9DA99211FF}" type="presParOf" srcId="{E4CCCC16-59E7-449D-8928-0D08F4083EB9}" destId="{9D660506-E8DD-451D-AF5F-DAE601C5E9D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5ED39D-667A-47D5-8A25-7BB8B380371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D6AC8A7-C270-4EE1-8193-B19E5E325668}">
      <dgm:prSet phldrT="[Testo]"/>
      <dgm:spPr/>
      <dgm:t>
        <a:bodyPr/>
        <a:lstStyle/>
        <a:p>
          <a:r>
            <a:rPr lang="it-IT" dirty="0" smtClean="0"/>
            <a:t>Per comprendere l’influenza del deficit sullo sviluppo della persona è necessario considerare:</a:t>
          </a:r>
          <a:endParaRPr lang="it-IT" dirty="0"/>
        </a:p>
      </dgm:t>
    </dgm:pt>
    <dgm:pt modelId="{C11791E6-6B52-496D-BC73-F39089E3F7CF}" type="parTrans" cxnId="{E6BE4229-0CE7-45DC-A51D-A3EC329BB7FC}">
      <dgm:prSet/>
      <dgm:spPr/>
      <dgm:t>
        <a:bodyPr/>
        <a:lstStyle/>
        <a:p>
          <a:endParaRPr lang="it-IT"/>
        </a:p>
      </dgm:t>
    </dgm:pt>
    <dgm:pt modelId="{EFF2C441-A39E-411C-BE1A-D0DC27B8E507}" type="sibTrans" cxnId="{E6BE4229-0CE7-45DC-A51D-A3EC329BB7FC}">
      <dgm:prSet/>
      <dgm:spPr/>
      <dgm:t>
        <a:bodyPr/>
        <a:lstStyle/>
        <a:p>
          <a:endParaRPr lang="it-IT"/>
        </a:p>
      </dgm:t>
    </dgm:pt>
    <dgm:pt modelId="{5AD5C915-8C6E-48C8-B4CD-884FC4938FC7}">
      <dgm:prSet phldrT="[Testo]"/>
      <dgm:spPr/>
      <dgm:t>
        <a:bodyPr/>
        <a:lstStyle/>
        <a:p>
          <a:r>
            <a:rPr lang="it-IT" b="0" i="1" dirty="0" smtClean="0"/>
            <a:t>l’</a:t>
          </a:r>
          <a:r>
            <a:rPr lang="it-IT" b="1" i="1" dirty="0" smtClean="0"/>
            <a:t>origine clinica </a:t>
          </a:r>
          <a:r>
            <a:rPr lang="it-IT" i="1" dirty="0" smtClean="0"/>
            <a:t>della minorazione</a:t>
          </a:r>
          <a:r>
            <a:rPr lang="it-IT" dirty="0" smtClean="0"/>
            <a:t>;</a:t>
          </a:r>
          <a:endParaRPr lang="it-IT" dirty="0"/>
        </a:p>
      </dgm:t>
    </dgm:pt>
    <dgm:pt modelId="{8343EFB9-5842-4045-874D-4D2E8804ACEC}" type="parTrans" cxnId="{B3B0B1B4-7FEF-406E-BEA0-307E33E94E2E}">
      <dgm:prSet/>
      <dgm:spPr/>
      <dgm:t>
        <a:bodyPr/>
        <a:lstStyle/>
        <a:p>
          <a:endParaRPr lang="it-IT"/>
        </a:p>
      </dgm:t>
    </dgm:pt>
    <dgm:pt modelId="{678767A2-548B-4A8F-8917-B9A9412BB7A3}" type="sibTrans" cxnId="{B3B0B1B4-7FEF-406E-BEA0-307E33E94E2E}">
      <dgm:prSet/>
      <dgm:spPr/>
      <dgm:t>
        <a:bodyPr/>
        <a:lstStyle/>
        <a:p>
          <a:endParaRPr lang="it-IT"/>
        </a:p>
      </dgm:t>
    </dgm:pt>
    <dgm:pt modelId="{21E24974-10B8-4BE1-B249-9DB3380CC08D}">
      <dgm:prSet phldrT="[Testo]"/>
      <dgm:spPr/>
      <dgm:t>
        <a:bodyPr/>
        <a:lstStyle/>
        <a:p>
          <a:r>
            <a:rPr lang="it-IT" i="1" dirty="0" smtClean="0"/>
            <a:t>le </a:t>
          </a:r>
          <a:r>
            <a:rPr lang="it-IT" b="1" i="1" dirty="0" smtClean="0"/>
            <a:t>modalità di intervento e di compensazione </a:t>
          </a:r>
          <a:r>
            <a:rPr lang="it-IT" i="1" dirty="0" smtClean="0"/>
            <a:t>dei canali sensoriali integri;</a:t>
          </a:r>
          <a:endParaRPr lang="it-IT" dirty="0"/>
        </a:p>
      </dgm:t>
    </dgm:pt>
    <dgm:pt modelId="{CBEC5223-B7D5-4968-9DD0-091D0D550328}" type="parTrans" cxnId="{E9EAB3B1-044F-410E-9B19-4CB913155E8A}">
      <dgm:prSet/>
      <dgm:spPr/>
      <dgm:t>
        <a:bodyPr/>
        <a:lstStyle/>
        <a:p>
          <a:endParaRPr lang="it-IT"/>
        </a:p>
      </dgm:t>
    </dgm:pt>
    <dgm:pt modelId="{F9E3E71E-F97F-40AB-9904-8ACE6664335A}" type="sibTrans" cxnId="{E9EAB3B1-044F-410E-9B19-4CB913155E8A}">
      <dgm:prSet/>
      <dgm:spPr/>
      <dgm:t>
        <a:bodyPr/>
        <a:lstStyle/>
        <a:p>
          <a:endParaRPr lang="it-IT"/>
        </a:p>
      </dgm:t>
    </dgm:pt>
    <dgm:pt modelId="{237AAC41-1806-4389-8D62-5B8E6BD400B1}">
      <dgm:prSet phldrT="[Testo]"/>
      <dgm:spPr/>
      <dgm:t>
        <a:bodyPr/>
        <a:lstStyle/>
        <a:p>
          <a:r>
            <a:rPr lang="it-IT" i="1" dirty="0" smtClean="0"/>
            <a:t>i </a:t>
          </a:r>
          <a:r>
            <a:rPr lang="it-IT" b="1" i="1" dirty="0" smtClean="0"/>
            <a:t>condizionamenti</a:t>
          </a:r>
          <a:r>
            <a:rPr lang="it-IT" i="1" dirty="0" smtClean="0"/>
            <a:t> che pone la struttura socio-ambientale.</a:t>
          </a:r>
          <a:endParaRPr lang="it-IT" dirty="0"/>
        </a:p>
      </dgm:t>
    </dgm:pt>
    <dgm:pt modelId="{73151AB9-C9EC-4208-9545-A745E1DF72C8}" type="parTrans" cxnId="{F1813458-8137-4420-AA9D-0F363FB30014}">
      <dgm:prSet/>
      <dgm:spPr/>
      <dgm:t>
        <a:bodyPr/>
        <a:lstStyle/>
        <a:p>
          <a:endParaRPr lang="it-IT"/>
        </a:p>
      </dgm:t>
    </dgm:pt>
    <dgm:pt modelId="{433289FE-A416-4A3D-8E37-A5032AA081F2}" type="sibTrans" cxnId="{F1813458-8137-4420-AA9D-0F363FB30014}">
      <dgm:prSet/>
      <dgm:spPr/>
      <dgm:t>
        <a:bodyPr/>
        <a:lstStyle/>
        <a:p>
          <a:endParaRPr lang="it-IT"/>
        </a:p>
      </dgm:t>
    </dgm:pt>
    <dgm:pt modelId="{1E9714B2-EE5A-44BF-9C16-9C96BB493AEE}" type="pres">
      <dgm:prSet presAssocID="{B25ED39D-667A-47D5-8A25-7BB8B38037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8CF0247-DC20-4659-8859-F0BDE467A88A}" type="pres">
      <dgm:prSet presAssocID="{9D6AC8A7-C270-4EE1-8193-B19E5E325668}" presName="thickLine" presStyleLbl="alignNode1" presStyleIdx="0" presStyleCnt="1"/>
      <dgm:spPr/>
    </dgm:pt>
    <dgm:pt modelId="{5C68B2D8-057B-4263-B667-75590EB4D024}" type="pres">
      <dgm:prSet presAssocID="{9D6AC8A7-C270-4EE1-8193-B19E5E325668}" presName="horz1" presStyleCnt="0"/>
      <dgm:spPr/>
    </dgm:pt>
    <dgm:pt modelId="{D08AC955-E47C-451A-B2F8-8551E1B7D804}" type="pres">
      <dgm:prSet presAssocID="{9D6AC8A7-C270-4EE1-8193-B19E5E325668}" presName="tx1" presStyleLbl="revTx" presStyleIdx="0" presStyleCnt="4"/>
      <dgm:spPr/>
      <dgm:t>
        <a:bodyPr/>
        <a:lstStyle/>
        <a:p>
          <a:endParaRPr lang="it-IT"/>
        </a:p>
      </dgm:t>
    </dgm:pt>
    <dgm:pt modelId="{543043E0-FAEE-4FCB-8AEC-CCCFD64D0228}" type="pres">
      <dgm:prSet presAssocID="{9D6AC8A7-C270-4EE1-8193-B19E5E325668}" presName="vert1" presStyleCnt="0"/>
      <dgm:spPr/>
    </dgm:pt>
    <dgm:pt modelId="{A463F4C0-84BA-4953-97DA-41F76A7C7F7A}" type="pres">
      <dgm:prSet presAssocID="{5AD5C915-8C6E-48C8-B4CD-884FC4938FC7}" presName="vertSpace2a" presStyleCnt="0"/>
      <dgm:spPr/>
    </dgm:pt>
    <dgm:pt modelId="{3C06FFF7-0707-449E-AB98-8CB77B5A7DDA}" type="pres">
      <dgm:prSet presAssocID="{5AD5C915-8C6E-48C8-B4CD-884FC4938FC7}" presName="horz2" presStyleCnt="0"/>
      <dgm:spPr/>
    </dgm:pt>
    <dgm:pt modelId="{9EB7A87A-C5DF-4AB1-A84D-9309F676C9AD}" type="pres">
      <dgm:prSet presAssocID="{5AD5C915-8C6E-48C8-B4CD-884FC4938FC7}" presName="horzSpace2" presStyleCnt="0"/>
      <dgm:spPr/>
    </dgm:pt>
    <dgm:pt modelId="{EA09A7C6-856F-45F6-B88E-05230DBE5F35}" type="pres">
      <dgm:prSet presAssocID="{5AD5C915-8C6E-48C8-B4CD-884FC4938FC7}" presName="tx2" presStyleLbl="revTx" presStyleIdx="1" presStyleCnt="4"/>
      <dgm:spPr/>
      <dgm:t>
        <a:bodyPr/>
        <a:lstStyle/>
        <a:p>
          <a:endParaRPr lang="it-IT"/>
        </a:p>
      </dgm:t>
    </dgm:pt>
    <dgm:pt modelId="{CB29F345-AF1C-4D14-8225-DD7F87431BDF}" type="pres">
      <dgm:prSet presAssocID="{5AD5C915-8C6E-48C8-B4CD-884FC4938FC7}" presName="vert2" presStyleCnt="0"/>
      <dgm:spPr/>
    </dgm:pt>
    <dgm:pt modelId="{0EC46CEB-D4D3-4053-B3B5-2EA4B1403BC5}" type="pres">
      <dgm:prSet presAssocID="{5AD5C915-8C6E-48C8-B4CD-884FC4938FC7}" presName="thinLine2b" presStyleLbl="callout" presStyleIdx="0" presStyleCnt="3"/>
      <dgm:spPr/>
    </dgm:pt>
    <dgm:pt modelId="{714D835D-DF41-4A26-B663-7022F8FCB18E}" type="pres">
      <dgm:prSet presAssocID="{5AD5C915-8C6E-48C8-B4CD-884FC4938FC7}" presName="vertSpace2b" presStyleCnt="0"/>
      <dgm:spPr/>
    </dgm:pt>
    <dgm:pt modelId="{9FCA0FBF-4FB9-43E2-9FCF-4349744BC006}" type="pres">
      <dgm:prSet presAssocID="{21E24974-10B8-4BE1-B249-9DB3380CC08D}" presName="horz2" presStyleCnt="0"/>
      <dgm:spPr/>
    </dgm:pt>
    <dgm:pt modelId="{C8FA7D05-C989-4A22-93B9-919EAF0DECB7}" type="pres">
      <dgm:prSet presAssocID="{21E24974-10B8-4BE1-B249-9DB3380CC08D}" presName="horzSpace2" presStyleCnt="0"/>
      <dgm:spPr/>
    </dgm:pt>
    <dgm:pt modelId="{8CCAA091-C485-496A-8DC8-5BD2FB186B9B}" type="pres">
      <dgm:prSet presAssocID="{21E24974-10B8-4BE1-B249-9DB3380CC08D}" presName="tx2" presStyleLbl="revTx" presStyleIdx="2" presStyleCnt="4"/>
      <dgm:spPr/>
      <dgm:t>
        <a:bodyPr/>
        <a:lstStyle/>
        <a:p>
          <a:endParaRPr lang="it-IT"/>
        </a:p>
      </dgm:t>
    </dgm:pt>
    <dgm:pt modelId="{255ED046-595A-4CB0-BF6D-623A8CE3B14F}" type="pres">
      <dgm:prSet presAssocID="{21E24974-10B8-4BE1-B249-9DB3380CC08D}" presName="vert2" presStyleCnt="0"/>
      <dgm:spPr/>
    </dgm:pt>
    <dgm:pt modelId="{98096811-94B7-47A8-8D41-CDA529FF4951}" type="pres">
      <dgm:prSet presAssocID="{21E24974-10B8-4BE1-B249-9DB3380CC08D}" presName="thinLine2b" presStyleLbl="callout" presStyleIdx="1" presStyleCnt="3"/>
      <dgm:spPr/>
    </dgm:pt>
    <dgm:pt modelId="{C9DE0B3C-5E78-43CA-8BD8-047EE2D48072}" type="pres">
      <dgm:prSet presAssocID="{21E24974-10B8-4BE1-B249-9DB3380CC08D}" presName="vertSpace2b" presStyleCnt="0"/>
      <dgm:spPr/>
    </dgm:pt>
    <dgm:pt modelId="{ED06AFBA-34A2-4AE5-AADB-CD6C79D1F132}" type="pres">
      <dgm:prSet presAssocID="{237AAC41-1806-4389-8D62-5B8E6BD400B1}" presName="horz2" presStyleCnt="0"/>
      <dgm:spPr/>
    </dgm:pt>
    <dgm:pt modelId="{B8AD1DC0-3BB3-4BA2-BC92-64958FCD0A16}" type="pres">
      <dgm:prSet presAssocID="{237AAC41-1806-4389-8D62-5B8E6BD400B1}" presName="horzSpace2" presStyleCnt="0"/>
      <dgm:spPr/>
    </dgm:pt>
    <dgm:pt modelId="{1D457456-B978-40A9-AD8D-1B52D7F6A981}" type="pres">
      <dgm:prSet presAssocID="{237AAC41-1806-4389-8D62-5B8E6BD400B1}" presName="tx2" presStyleLbl="revTx" presStyleIdx="3" presStyleCnt="4" custLinFactY="15000" custLinFactNeighborX="3201" custLinFactNeighborY="100000"/>
      <dgm:spPr/>
      <dgm:t>
        <a:bodyPr/>
        <a:lstStyle/>
        <a:p>
          <a:endParaRPr lang="it-IT"/>
        </a:p>
      </dgm:t>
    </dgm:pt>
    <dgm:pt modelId="{C38008B8-DCE7-46A0-AA1A-D199CF277B5B}" type="pres">
      <dgm:prSet presAssocID="{237AAC41-1806-4389-8D62-5B8E6BD400B1}" presName="vert2" presStyleCnt="0"/>
      <dgm:spPr/>
    </dgm:pt>
    <dgm:pt modelId="{0A84C9B8-CE56-40F5-AE5D-337F1450BAEE}" type="pres">
      <dgm:prSet presAssocID="{237AAC41-1806-4389-8D62-5B8E6BD400B1}" presName="thinLine2b" presStyleLbl="callout" presStyleIdx="2" presStyleCnt="3"/>
      <dgm:spPr/>
    </dgm:pt>
    <dgm:pt modelId="{D780BC8B-2F59-44A9-99F7-21EE0F4B3104}" type="pres">
      <dgm:prSet presAssocID="{237AAC41-1806-4389-8D62-5B8E6BD400B1}" presName="vertSpace2b" presStyleCnt="0"/>
      <dgm:spPr/>
    </dgm:pt>
  </dgm:ptLst>
  <dgm:cxnLst>
    <dgm:cxn modelId="{B3B0B1B4-7FEF-406E-BEA0-307E33E94E2E}" srcId="{9D6AC8A7-C270-4EE1-8193-B19E5E325668}" destId="{5AD5C915-8C6E-48C8-B4CD-884FC4938FC7}" srcOrd="0" destOrd="0" parTransId="{8343EFB9-5842-4045-874D-4D2E8804ACEC}" sibTransId="{678767A2-548B-4A8F-8917-B9A9412BB7A3}"/>
    <dgm:cxn modelId="{939859C1-C2CC-4EE9-BB2E-CBF5708DAADD}" type="presOf" srcId="{237AAC41-1806-4389-8D62-5B8E6BD400B1}" destId="{1D457456-B978-40A9-AD8D-1B52D7F6A981}" srcOrd="0" destOrd="0" presId="urn:microsoft.com/office/officeart/2008/layout/LinedList"/>
    <dgm:cxn modelId="{E9EAB3B1-044F-410E-9B19-4CB913155E8A}" srcId="{9D6AC8A7-C270-4EE1-8193-B19E5E325668}" destId="{21E24974-10B8-4BE1-B249-9DB3380CC08D}" srcOrd="1" destOrd="0" parTransId="{CBEC5223-B7D5-4968-9DD0-091D0D550328}" sibTransId="{F9E3E71E-F97F-40AB-9904-8ACE6664335A}"/>
    <dgm:cxn modelId="{68189232-E8C0-4ED4-8C4C-AA6BCA28A0CE}" type="presOf" srcId="{9D6AC8A7-C270-4EE1-8193-B19E5E325668}" destId="{D08AC955-E47C-451A-B2F8-8551E1B7D804}" srcOrd="0" destOrd="0" presId="urn:microsoft.com/office/officeart/2008/layout/LinedList"/>
    <dgm:cxn modelId="{52FE34E7-B404-4E25-87D5-AAAC67CE32DC}" type="presOf" srcId="{21E24974-10B8-4BE1-B249-9DB3380CC08D}" destId="{8CCAA091-C485-496A-8DC8-5BD2FB186B9B}" srcOrd="0" destOrd="0" presId="urn:microsoft.com/office/officeart/2008/layout/LinedList"/>
    <dgm:cxn modelId="{DC6BDF22-77DD-4087-8B9E-EA3724D4E17D}" type="presOf" srcId="{B25ED39D-667A-47D5-8A25-7BB8B3803711}" destId="{1E9714B2-EE5A-44BF-9C16-9C96BB493AEE}" srcOrd="0" destOrd="0" presId="urn:microsoft.com/office/officeart/2008/layout/LinedList"/>
    <dgm:cxn modelId="{43DF354E-76C8-4527-B22E-E77D331A9C5D}" type="presOf" srcId="{5AD5C915-8C6E-48C8-B4CD-884FC4938FC7}" destId="{EA09A7C6-856F-45F6-B88E-05230DBE5F35}" srcOrd="0" destOrd="0" presId="urn:microsoft.com/office/officeart/2008/layout/LinedList"/>
    <dgm:cxn modelId="{E6BE4229-0CE7-45DC-A51D-A3EC329BB7FC}" srcId="{B25ED39D-667A-47D5-8A25-7BB8B3803711}" destId="{9D6AC8A7-C270-4EE1-8193-B19E5E325668}" srcOrd="0" destOrd="0" parTransId="{C11791E6-6B52-496D-BC73-F39089E3F7CF}" sibTransId="{EFF2C441-A39E-411C-BE1A-D0DC27B8E507}"/>
    <dgm:cxn modelId="{F1813458-8137-4420-AA9D-0F363FB30014}" srcId="{9D6AC8A7-C270-4EE1-8193-B19E5E325668}" destId="{237AAC41-1806-4389-8D62-5B8E6BD400B1}" srcOrd="2" destOrd="0" parTransId="{73151AB9-C9EC-4208-9545-A745E1DF72C8}" sibTransId="{433289FE-A416-4A3D-8E37-A5032AA081F2}"/>
    <dgm:cxn modelId="{96591947-F0A1-4548-8A70-00DE85ED2FB7}" type="presParOf" srcId="{1E9714B2-EE5A-44BF-9C16-9C96BB493AEE}" destId="{98CF0247-DC20-4659-8859-F0BDE467A88A}" srcOrd="0" destOrd="0" presId="urn:microsoft.com/office/officeart/2008/layout/LinedList"/>
    <dgm:cxn modelId="{9F7439A9-25E8-4790-B52C-8F6CA6A1EAB3}" type="presParOf" srcId="{1E9714B2-EE5A-44BF-9C16-9C96BB493AEE}" destId="{5C68B2D8-057B-4263-B667-75590EB4D024}" srcOrd="1" destOrd="0" presId="urn:microsoft.com/office/officeart/2008/layout/LinedList"/>
    <dgm:cxn modelId="{725D11EB-C108-4BA5-80F4-944350144FE3}" type="presParOf" srcId="{5C68B2D8-057B-4263-B667-75590EB4D024}" destId="{D08AC955-E47C-451A-B2F8-8551E1B7D804}" srcOrd="0" destOrd="0" presId="urn:microsoft.com/office/officeart/2008/layout/LinedList"/>
    <dgm:cxn modelId="{31024F45-8867-4F11-A9B5-BB2C1A092D3B}" type="presParOf" srcId="{5C68B2D8-057B-4263-B667-75590EB4D024}" destId="{543043E0-FAEE-4FCB-8AEC-CCCFD64D0228}" srcOrd="1" destOrd="0" presId="urn:microsoft.com/office/officeart/2008/layout/LinedList"/>
    <dgm:cxn modelId="{43762C96-1853-40CB-9A14-2288191589F2}" type="presParOf" srcId="{543043E0-FAEE-4FCB-8AEC-CCCFD64D0228}" destId="{A463F4C0-84BA-4953-97DA-41F76A7C7F7A}" srcOrd="0" destOrd="0" presId="urn:microsoft.com/office/officeart/2008/layout/LinedList"/>
    <dgm:cxn modelId="{ADE58DEE-A139-474C-A1CA-2C574B8415C9}" type="presParOf" srcId="{543043E0-FAEE-4FCB-8AEC-CCCFD64D0228}" destId="{3C06FFF7-0707-449E-AB98-8CB77B5A7DDA}" srcOrd="1" destOrd="0" presId="urn:microsoft.com/office/officeart/2008/layout/LinedList"/>
    <dgm:cxn modelId="{9A931B7A-3CF6-4BD6-9EF9-3CF197992C5E}" type="presParOf" srcId="{3C06FFF7-0707-449E-AB98-8CB77B5A7DDA}" destId="{9EB7A87A-C5DF-4AB1-A84D-9309F676C9AD}" srcOrd="0" destOrd="0" presId="urn:microsoft.com/office/officeart/2008/layout/LinedList"/>
    <dgm:cxn modelId="{0DA6A6AC-7197-4CB3-81D8-74F9B1B41232}" type="presParOf" srcId="{3C06FFF7-0707-449E-AB98-8CB77B5A7DDA}" destId="{EA09A7C6-856F-45F6-B88E-05230DBE5F35}" srcOrd="1" destOrd="0" presId="urn:microsoft.com/office/officeart/2008/layout/LinedList"/>
    <dgm:cxn modelId="{7B3B532A-A19C-4D9F-92FD-B9A15BC188C8}" type="presParOf" srcId="{3C06FFF7-0707-449E-AB98-8CB77B5A7DDA}" destId="{CB29F345-AF1C-4D14-8225-DD7F87431BDF}" srcOrd="2" destOrd="0" presId="urn:microsoft.com/office/officeart/2008/layout/LinedList"/>
    <dgm:cxn modelId="{9EC2326D-7E5A-4D3D-A0CA-E57C23395126}" type="presParOf" srcId="{543043E0-FAEE-4FCB-8AEC-CCCFD64D0228}" destId="{0EC46CEB-D4D3-4053-B3B5-2EA4B1403BC5}" srcOrd="2" destOrd="0" presId="urn:microsoft.com/office/officeart/2008/layout/LinedList"/>
    <dgm:cxn modelId="{65332CA2-0C30-4F25-8DC6-DF71EB100881}" type="presParOf" srcId="{543043E0-FAEE-4FCB-8AEC-CCCFD64D0228}" destId="{714D835D-DF41-4A26-B663-7022F8FCB18E}" srcOrd="3" destOrd="0" presId="urn:microsoft.com/office/officeart/2008/layout/LinedList"/>
    <dgm:cxn modelId="{1CEBD3E5-0EC0-42EB-A3A4-EB28806EB7F3}" type="presParOf" srcId="{543043E0-FAEE-4FCB-8AEC-CCCFD64D0228}" destId="{9FCA0FBF-4FB9-43E2-9FCF-4349744BC006}" srcOrd="4" destOrd="0" presId="urn:microsoft.com/office/officeart/2008/layout/LinedList"/>
    <dgm:cxn modelId="{73D2F33F-B31E-4780-9D74-18859480BD21}" type="presParOf" srcId="{9FCA0FBF-4FB9-43E2-9FCF-4349744BC006}" destId="{C8FA7D05-C989-4A22-93B9-919EAF0DECB7}" srcOrd="0" destOrd="0" presId="urn:microsoft.com/office/officeart/2008/layout/LinedList"/>
    <dgm:cxn modelId="{275E01A4-DED1-4987-A184-199DB48BBF87}" type="presParOf" srcId="{9FCA0FBF-4FB9-43E2-9FCF-4349744BC006}" destId="{8CCAA091-C485-496A-8DC8-5BD2FB186B9B}" srcOrd="1" destOrd="0" presId="urn:microsoft.com/office/officeart/2008/layout/LinedList"/>
    <dgm:cxn modelId="{5E1EA3C6-632E-40D5-AED0-660AF94F4387}" type="presParOf" srcId="{9FCA0FBF-4FB9-43E2-9FCF-4349744BC006}" destId="{255ED046-595A-4CB0-BF6D-623A8CE3B14F}" srcOrd="2" destOrd="0" presId="urn:microsoft.com/office/officeart/2008/layout/LinedList"/>
    <dgm:cxn modelId="{BB70CA4C-B2A3-4A8E-A2F3-A5B997A1443D}" type="presParOf" srcId="{543043E0-FAEE-4FCB-8AEC-CCCFD64D0228}" destId="{98096811-94B7-47A8-8D41-CDA529FF4951}" srcOrd="5" destOrd="0" presId="urn:microsoft.com/office/officeart/2008/layout/LinedList"/>
    <dgm:cxn modelId="{A934BCAF-57EC-44AE-8E08-86EC97336B65}" type="presParOf" srcId="{543043E0-FAEE-4FCB-8AEC-CCCFD64D0228}" destId="{C9DE0B3C-5E78-43CA-8BD8-047EE2D48072}" srcOrd="6" destOrd="0" presId="urn:microsoft.com/office/officeart/2008/layout/LinedList"/>
    <dgm:cxn modelId="{141A4481-D44F-497A-9806-CE3AC332654B}" type="presParOf" srcId="{543043E0-FAEE-4FCB-8AEC-CCCFD64D0228}" destId="{ED06AFBA-34A2-4AE5-AADB-CD6C79D1F132}" srcOrd="7" destOrd="0" presId="urn:microsoft.com/office/officeart/2008/layout/LinedList"/>
    <dgm:cxn modelId="{A02E0480-A847-4FC8-AFF7-84FFFC405C10}" type="presParOf" srcId="{ED06AFBA-34A2-4AE5-AADB-CD6C79D1F132}" destId="{B8AD1DC0-3BB3-4BA2-BC92-64958FCD0A16}" srcOrd="0" destOrd="0" presId="urn:microsoft.com/office/officeart/2008/layout/LinedList"/>
    <dgm:cxn modelId="{EA4A6C24-20E7-47C6-894C-B3EF2B3B130F}" type="presParOf" srcId="{ED06AFBA-34A2-4AE5-AADB-CD6C79D1F132}" destId="{1D457456-B978-40A9-AD8D-1B52D7F6A981}" srcOrd="1" destOrd="0" presId="urn:microsoft.com/office/officeart/2008/layout/LinedList"/>
    <dgm:cxn modelId="{EB2DBC92-5C24-415D-BBCE-E252AFF02A58}" type="presParOf" srcId="{ED06AFBA-34A2-4AE5-AADB-CD6C79D1F132}" destId="{C38008B8-DCE7-46A0-AA1A-D199CF277B5B}" srcOrd="2" destOrd="0" presId="urn:microsoft.com/office/officeart/2008/layout/LinedList"/>
    <dgm:cxn modelId="{A89EA44E-A3F5-4A33-9B8B-2A773B9857BB}" type="presParOf" srcId="{543043E0-FAEE-4FCB-8AEC-CCCFD64D0228}" destId="{0A84C9B8-CE56-40F5-AE5D-337F1450BAEE}" srcOrd="8" destOrd="0" presId="urn:microsoft.com/office/officeart/2008/layout/LinedList"/>
    <dgm:cxn modelId="{D56B8DE5-D74E-4054-86EA-1AC98270E5B5}" type="presParOf" srcId="{543043E0-FAEE-4FCB-8AEC-CCCFD64D0228}" destId="{D780BC8B-2F59-44A9-99F7-21EE0F4B310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E7E777-7707-4AB8-A0DA-B662EFAB85E7}" type="doc">
      <dgm:prSet loTypeId="urn:microsoft.com/office/officeart/2005/8/layout/lProcess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B27B52D-6861-4699-9E79-E4CB3A2A7326}">
      <dgm:prSet phldrT="[Testo]"/>
      <dgm:spPr/>
      <dgm:t>
        <a:bodyPr/>
        <a:lstStyle/>
        <a:p>
          <a:r>
            <a:rPr lang="it-IT" b="1" i="1" smtClean="0">
              <a:latin typeface="Constantia"/>
            </a:rPr>
            <a:t>CECITÀ SENSORIA</a:t>
          </a:r>
          <a:endParaRPr lang="it-IT" dirty="0"/>
        </a:p>
      </dgm:t>
    </dgm:pt>
    <dgm:pt modelId="{8074CBFD-B43E-4E01-A012-FBD398E4C6F7}" type="parTrans" cxnId="{D71B7973-0372-4518-90B7-35A5F48BAF5B}">
      <dgm:prSet/>
      <dgm:spPr/>
      <dgm:t>
        <a:bodyPr/>
        <a:lstStyle/>
        <a:p>
          <a:endParaRPr lang="it-IT"/>
        </a:p>
      </dgm:t>
    </dgm:pt>
    <dgm:pt modelId="{188217AB-96E3-45F4-BFD9-8DCA51A5CAFD}" type="sibTrans" cxnId="{D71B7973-0372-4518-90B7-35A5F48BAF5B}">
      <dgm:prSet/>
      <dgm:spPr/>
      <dgm:t>
        <a:bodyPr/>
        <a:lstStyle/>
        <a:p>
          <a:endParaRPr lang="it-IT"/>
        </a:p>
      </dgm:t>
    </dgm:pt>
    <dgm:pt modelId="{42DC0506-6B16-4482-A340-68E4894040F8}">
      <dgm:prSet custT="1"/>
      <dgm:spPr/>
      <dgm:t>
        <a:bodyPr/>
        <a:lstStyle/>
        <a:p>
          <a:r>
            <a:rPr lang="it-IT" sz="3600" dirty="0" smtClean="0">
              <a:latin typeface="Constantia"/>
            </a:rPr>
            <a:t>dovuta a cause periferiche od oculari</a:t>
          </a:r>
          <a:endParaRPr lang="it-IT" sz="3600" dirty="0"/>
        </a:p>
      </dgm:t>
    </dgm:pt>
    <dgm:pt modelId="{A97BAEDB-9081-42C6-BB60-E6D044F211AD}" type="parTrans" cxnId="{E643AB92-FABB-456F-AD03-142E291778B7}">
      <dgm:prSet/>
      <dgm:spPr/>
      <dgm:t>
        <a:bodyPr/>
        <a:lstStyle/>
        <a:p>
          <a:endParaRPr lang="it-IT"/>
        </a:p>
      </dgm:t>
    </dgm:pt>
    <dgm:pt modelId="{FBED38C6-C589-49BB-961A-70C0DEC2F360}" type="sibTrans" cxnId="{E643AB92-FABB-456F-AD03-142E291778B7}">
      <dgm:prSet/>
      <dgm:spPr/>
      <dgm:t>
        <a:bodyPr/>
        <a:lstStyle/>
        <a:p>
          <a:endParaRPr lang="it-IT"/>
        </a:p>
      </dgm:t>
    </dgm:pt>
    <dgm:pt modelId="{6D067492-CE75-48E7-B96E-D09A64B15678}">
      <dgm:prSet phldrT="[Testo]" custT="1"/>
      <dgm:spPr/>
      <dgm:t>
        <a:bodyPr/>
        <a:lstStyle/>
        <a:p>
          <a:r>
            <a:rPr lang="it-IT" sz="3200" dirty="0" smtClean="0">
              <a:latin typeface="Constantia"/>
            </a:rPr>
            <a:t>connessa a cause centrali per interessamento dei centri nervosi dei lobi occipitali</a:t>
          </a:r>
          <a:r>
            <a:rPr lang="it-IT" sz="4000" dirty="0" smtClean="0">
              <a:latin typeface="Constantia"/>
            </a:rPr>
            <a:t>.</a:t>
          </a:r>
          <a:endParaRPr lang="it-IT" sz="4000" dirty="0"/>
        </a:p>
      </dgm:t>
    </dgm:pt>
    <dgm:pt modelId="{E05D5C19-2B0F-4E2B-B7F6-B05F8E0729A6}" type="sibTrans" cxnId="{4ABD553A-42FE-4638-BCE1-811A01BAA82F}">
      <dgm:prSet/>
      <dgm:spPr/>
      <dgm:t>
        <a:bodyPr/>
        <a:lstStyle/>
        <a:p>
          <a:endParaRPr lang="it-IT"/>
        </a:p>
      </dgm:t>
    </dgm:pt>
    <dgm:pt modelId="{94B8C08C-1A57-4D53-AA33-63E05FEEDA1C}" type="parTrans" cxnId="{4ABD553A-42FE-4638-BCE1-811A01BAA82F}">
      <dgm:prSet/>
      <dgm:spPr/>
      <dgm:t>
        <a:bodyPr/>
        <a:lstStyle/>
        <a:p>
          <a:endParaRPr lang="it-IT"/>
        </a:p>
      </dgm:t>
    </dgm:pt>
    <dgm:pt modelId="{1D69AA7C-33D1-49EE-93F2-2A9832C78414}">
      <dgm:prSet phldrT="[Testo]"/>
      <dgm:spPr/>
      <dgm:t>
        <a:bodyPr/>
        <a:lstStyle/>
        <a:p>
          <a:r>
            <a:rPr lang="it-IT" b="1" i="1" smtClean="0">
              <a:latin typeface="Constantia"/>
            </a:rPr>
            <a:t>CECITÀ CEREBRALE</a:t>
          </a:r>
          <a:endParaRPr lang="it-IT" dirty="0"/>
        </a:p>
      </dgm:t>
    </dgm:pt>
    <dgm:pt modelId="{97EBFED1-99D4-4404-BB6E-809FC0E991CD}" type="sibTrans" cxnId="{77AF033A-86B1-4CFD-90DC-2C768222425E}">
      <dgm:prSet/>
      <dgm:spPr/>
      <dgm:t>
        <a:bodyPr/>
        <a:lstStyle/>
        <a:p>
          <a:endParaRPr lang="it-IT"/>
        </a:p>
      </dgm:t>
    </dgm:pt>
    <dgm:pt modelId="{978A3509-D961-4327-B38E-0BB4760F5260}" type="parTrans" cxnId="{77AF033A-86B1-4CFD-90DC-2C768222425E}">
      <dgm:prSet/>
      <dgm:spPr/>
      <dgm:t>
        <a:bodyPr/>
        <a:lstStyle/>
        <a:p>
          <a:endParaRPr lang="it-IT"/>
        </a:p>
      </dgm:t>
    </dgm:pt>
    <dgm:pt modelId="{A80E249F-BDBA-4428-BC58-45BF4F3A4C0C}" type="pres">
      <dgm:prSet presAssocID="{9DE7E777-7707-4AB8-A0DA-B662EFAB85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6C53AB9-AB78-43EA-A122-40C523A721D7}" type="pres">
      <dgm:prSet presAssocID="{FB27B52D-6861-4699-9E79-E4CB3A2A7326}" presName="vertFlow" presStyleCnt="0"/>
      <dgm:spPr/>
      <dgm:t>
        <a:bodyPr/>
        <a:lstStyle/>
        <a:p>
          <a:endParaRPr lang="it-IT"/>
        </a:p>
      </dgm:t>
    </dgm:pt>
    <dgm:pt modelId="{CF993C06-0DBA-46D4-BD47-D34C1CB976DE}" type="pres">
      <dgm:prSet presAssocID="{FB27B52D-6861-4699-9E79-E4CB3A2A7326}" presName="header" presStyleLbl="node1" presStyleIdx="0" presStyleCnt="2" custLinFactY="-57494" custLinFactNeighborX="-9" custLinFactNeighborY="-100000"/>
      <dgm:spPr/>
      <dgm:t>
        <a:bodyPr/>
        <a:lstStyle/>
        <a:p>
          <a:endParaRPr lang="it-IT"/>
        </a:p>
      </dgm:t>
    </dgm:pt>
    <dgm:pt modelId="{7F231F45-4934-44FF-8AFA-BD7949C07A76}" type="pres">
      <dgm:prSet presAssocID="{A97BAEDB-9081-42C6-BB60-E6D044F211AD}" presName="parTrans" presStyleLbl="sibTrans2D1" presStyleIdx="0" presStyleCnt="2"/>
      <dgm:spPr/>
      <dgm:t>
        <a:bodyPr/>
        <a:lstStyle/>
        <a:p>
          <a:endParaRPr lang="it-IT"/>
        </a:p>
      </dgm:t>
    </dgm:pt>
    <dgm:pt modelId="{1B8E9FBE-52EB-41CB-972E-BFFCC4964164}" type="pres">
      <dgm:prSet presAssocID="{42DC0506-6B16-4482-A340-68E4894040F8}" presName="child" presStyleLbl="alignAccFollowNode1" presStyleIdx="0" presStyleCnt="2" custScaleY="27184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8B621E-C1AD-4657-AEAA-FACA6C0166D3}" type="pres">
      <dgm:prSet presAssocID="{FB27B52D-6861-4699-9E79-E4CB3A2A7326}" presName="hSp" presStyleCnt="0"/>
      <dgm:spPr/>
      <dgm:t>
        <a:bodyPr/>
        <a:lstStyle/>
        <a:p>
          <a:endParaRPr lang="it-IT"/>
        </a:p>
      </dgm:t>
    </dgm:pt>
    <dgm:pt modelId="{5939D3C6-B260-414B-B8F2-37D5F594943F}" type="pres">
      <dgm:prSet presAssocID="{1D69AA7C-33D1-49EE-93F2-2A9832C78414}" presName="vertFlow" presStyleCnt="0"/>
      <dgm:spPr/>
      <dgm:t>
        <a:bodyPr/>
        <a:lstStyle/>
        <a:p>
          <a:endParaRPr lang="it-IT"/>
        </a:p>
      </dgm:t>
    </dgm:pt>
    <dgm:pt modelId="{73C4CB04-7038-498F-B058-7BD2C1158D72}" type="pres">
      <dgm:prSet presAssocID="{1D69AA7C-33D1-49EE-93F2-2A9832C78414}" presName="header" presStyleLbl="node1" presStyleIdx="1" presStyleCnt="2" custLinFactY="-57494" custLinFactNeighborX="-1944" custLinFactNeighborY="-100000"/>
      <dgm:spPr/>
      <dgm:t>
        <a:bodyPr/>
        <a:lstStyle/>
        <a:p>
          <a:endParaRPr lang="it-IT"/>
        </a:p>
      </dgm:t>
    </dgm:pt>
    <dgm:pt modelId="{447C22AB-0ED7-4134-A70C-6873A6233571}" type="pres">
      <dgm:prSet presAssocID="{94B8C08C-1A57-4D53-AA33-63E05FEEDA1C}" presName="parTrans" presStyleLbl="sibTrans2D1" presStyleIdx="1" presStyleCnt="2"/>
      <dgm:spPr/>
      <dgm:t>
        <a:bodyPr/>
        <a:lstStyle/>
        <a:p>
          <a:endParaRPr lang="it-IT"/>
        </a:p>
      </dgm:t>
    </dgm:pt>
    <dgm:pt modelId="{497B48AA-654E-4A66-893A-00EFA19622F1}" type="pres">
      <dgm:prSet presAssocID="{6D067492-CE75-48E7-B96E-D09A64B15678}" presName="child" presStyleLbl="alignAccFollowNode1" presStyleIdx="1" presStyleCnt="2" custScaleY="31979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ABD553A-42FE-4638-BCE1-811A01BAA82F}" srcId="{1D69AA7C-33D1-49EE-93F2-2A9832C78414}" destId="{6D067492-CE75-48E7-B96E-D09A64B15678}" srcOrd="0" destOrd="0" parTransId="{94B8C08C-1A57-4D53-AA33-63E05FEEDA1C}" sibTransId="{E05D5C19-2B0F-4E2B-B7F6-B05F8E0729A6}"/>
    <dgm:cxn modelId="{A5D835E4-5075-4367-A9A3-0CAD69578647}" type="presOf" srcId="{A97BAEDB-9081-42C6-BB60-E6D044F211AD}" destId="{7F231F45-4934-44FF-8AFA-BD7949C07A76}" srcOrd="0" destOrd="0" presId="urn:microsoft.com/office/officeart/2005/8/layout/lProcess1"/>
    <dgm:cxn modelId="{D8119E34-9740-4A42-8674-9F7EE3A0CB82}" type="presOf" srcId="{42DC0506-6B16-4482-A340-68E4894040F8}" destId="{1B8E9FBE-52EB-41CB-972E-BFFCC4964164}" srcOrd="0" destOrd="0" presId="urn:microsoft.com/office/officeart/2005/8/layout/lProcess1"/>
    <dgm:cxn modelId="{77AF033A-86B1-4CFD-90DC-2C768222425E}" srcId="{9DE7E777-7707-4AB8-A0DA-B662EFAB85E7}" destId="{1D69AA7C-33D1-49EE-93F2-2A9832C78414}" srcOrd="1" destOrd="0" parTransId="{978A3509-D961-4327-B38E-0BB4760F5260}" sibTransId="{97EBFED1-99D4-4404-BB6E-809FC0E991CD}"/>
    <dgm:cxn modelId="{5E9D1B42-D4E1-40A2-B560-9E1199403278}" type="presOf" srcId="{6D067492-CE75-48E7-B96E-D09A64B15678}" destId="{497B48AA-654E-4A66-893A-00EFA19622F1}" srcOrd="0" destOrd="0" presId="urn:microsoft.com/office/officeart/2005/8/layout/lProcess1"/>
    <dgm:cxn modelId="{9CF9CFD3-084A-4C85-8DF3-5A71EBE387F0}" type="presOf" srcId="{9DE7E777-7707-4AB8-A0DA-B662EFAB85E7}" destId="{A80E249F-BDBA-4428-BC58-45BF4F3A4C0C}" srcOrd="0" destOrd="0" presId="urn:microsoft.com/office/officeart/2005/8/layout/lProcess1"/>
    <dgm:cxn modelId="{D71B7973-0372-4518-90B7-35A5F48BAF5B}" srcId="{9DE7E777-7707-4AB8-A0DA-B662EFAB85E7}" destId="{FB27B52D-6861-4699-9E79-E4CB3A2A7326}" srcOrd="0" destOrd="0" parTransId="{8074CBFD-B43E-4E01-A012-FBD398E4C6F7}" sibTransId="{188217AB-96E3-45F4-BFD9-8DCA51A5CAFD}"/>
    <dgm:cxn modelId="{B029999C-F188-4A11-BE05-6F8960B9E05E}" type="presOf" srcId="{1D69AA7C-33D1-49EE-93F2-2A9832C78414}" destId="{73C4CB04-7038-498F-B058-7BD2C1158D72}" srcOrd="0" destOrd="0" presId="urn:microsoft.com/office/officeart/2005/8/layout/lProcess1"/>
    <dgm:cxn modelId="{9937C3AD-EE43-43E9-B6EB-4295A1C8FEA7}" type="presOf" srcId="{94B8C08C-1A57-4D53-AA33-63E05FEEDA1C}" destId="{447C22AB-0ED7-4134-A70C-6873A6233571}" srcOrd="0" destOrd="0" presId="urn:microsoft.com/office/officeart/2005/8/layout/lProcess1"/>
    <dgm:cxn modelId="{E643AB92-FABB-456F-AD03-142E291778B7}" srcId="{FB27B52D-6861-4699-9E79-E4CB3A2A7326}" destId="{42DC0506-6B16-4482-A340-68E4894040F8}" srcOrd="0" destOrd="0" parTransId="{A97BAEDB-9081-42C6-BB60-E6D044F211AD}" sibTransId="{FBED38C6-C589-49BB-961A-70C0DEC2F360}"/>
    <dgm:cxn modelId="{4F86D1D3-C7DE-42FF-AF33-3289B550F4ED}" type="presOf" srcId="{FB27B52D-6861-4699-9E79-E4CB3A2A7326}" destId="{CF993C06-0DBA-46D4-BD47-D34C1CB976DE}" srcOrd="0" destOrd="0" presId="urn:microsoft.com/office/officeart/2005/8/layout/lProcess1"/>
    <dgm:cxn modelId="{8921599A-A50A-42EB-B4DE-41FE0C287C8A}" type="presParOf" srcId="{A80E249F-BDBA-4428-BC58-45BF4F3A4C0C}" destId="{46C53AB9-AB78-43EA-A122-40C523A721D7}" srcOrd="0" destOrd="0" presId="urn:microsoft.com/office/officeart/2005/8/layout/lProcess1"/>
    <dgm:cxn modelId="{F86FBC1C-1732-4B57-992E-3C0B19BA70D0}" type="presParOf" srcId="{46C53AB9-AB78-43EA-A122-40C523A721D7}" destId="{CF993C06-0DBA-46D4-BD47-D34C1CB976DE}" srcOrd="0" destOrd="0" presId="urn:microsoft.com/office/officeart/2005/8/layout/lProcess1"/>
    <dgm:cxn modelId="{73608019-339D-40A9-9637-7E336E6CDFF0}" type="presParOf" srcId="{46C53AB9-AB78-43EA-A122-40C523A721D7}" destId="{7F231F45-4934-44FF-8AFA-BD7949C07A76}" srcOrd="1" destOrd="0" presId="urn:microsoft.com/office/officeart/2005/8/layout/lProcess1"/>
    <dgm:cxn modelId="{DFA6D895-B2E7-4D04-835F-14EC99B58844}" type="presParOf" srcId="{46C53AB9-AB78-43EA-A122-40C523A721D7}" destId="{1B8E9FBE-52EB-41CB-972E-BFFCC4964164}" srcOrd="2" destOrd="0" presId="urn:microsoft.com/office/officeart/2005/8/layout/lProcess1"/>
    <dgm:cxn modelId="{4C0BDBE3-0FFA-45CF-92EB-09BCA5E87F7E}" type="presParOf" srcId="{A80E249F-BDBA-4428-BC58-45BF4F3A4C0C}" destId="{CF8B621E-C1AD-4657-AEAA-FACA6C0166D3}" srcOrd="1" destOrd="0" presId="urn:microsoft.com/office/officeart/2005/8/layout/lProcess1"/>
    <dgm:cxn modelId="{AED870AD-B072-4C92-B2D0-E797EE54484E}" type="presParOf" srcId="{A80E249F-BDBA-4428-BC58-45BF4F3A4C0C}" destId="{5939D3C6-B260-414B-B8F2-37D5F594943F}" srcOrd="2" destOrd="0" presId="urn:microsoft.com/office/officeart/2005/8/layout/lProcess1"/>
    <dgm:cxn modelId="{844361CB-10C8-4C76-96CA-3C69A21A0E58}" type="presParOf" srcId="{5939D3C6-B260-414B-B8F2-37D5F594943F}" destId="{73C4CB04-7038-498F-B058-7BD2C1158D72}" srcOrd="0" destOrd="0" presId="urn:microsoft.com/office/officeart/2005/8/layout/lProcess1"/>
    <dgm:cxn modelId="{2629EC58-9E33-4C01-AA6E-6CD3132190DB}" type="presParOf" srcId="{5939D3C6-B260-414B-B8F2-37D5F594943F}" destId="{447C22AB-0ED7-4134-A70C-6873A6233571}" srcOrd="1" destOrd="0" presId="urn:microsoft.com/office/officeart/2005/8/layout/lProcess1"/>
    <dgm:cxn modelId="{A489DC31-355A-4C75-B8A4-040FDB965CD8}" type="presParOf" srcId="{5939D3C6-B260-414B-B8F2-37D5F594943F}" destId="{497B48AA-654E-4A66-893A-00EFA19622F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8134A1-A3FC-4684-A72C-76871A3A5663}" type="doc">
      <dgm:prSet loTypeId="urn:microsoft.com/office/officeart/2005/8/layout/arrow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6D79BD2D-F6EA-45F4-A8EB-A7844D6A852F}">
      <dgm:prSet phldrT="[Testo]"/>
      <dgm:spPr/>
      <dgm:t>
        <a:bodyPr/>
        <a:lstStyle/>
        <a:p>
          <a:r>
            <a:rPr lang="it-IT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MODALITA’ DI COSTRUZIONE DELLE IMMAGINI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57FE45-B79E-47C1-B6CD-565C52FF7D99}" type="parTrans" cxnId="{28072E83-8132-47DC-ADF0-BAC0C3470374}">
      <dgm:prSet/>
      <dgm:spPr/>
      <dgm:t>
        <a:bodyPr/>
        <a:lstStyle/>
        <a:p>
          <a:endParaRPr lang="it-IT"/>
        </a:p>
      </dgm:t>
    </dgm:pt>
    <dgm:pt modelId="{95C8FF81-2AB2-436D-B801-69FE1E7DF4EF}" type="sibTrans" cxnId="{28072E83-8132-47DC-ADF0-BAC0C3470374}">
      <dgm:prSet/>
      <dgm:spPr/>
      <dgm:t>
        <a:bodyPr/>
        <a:lstStyle/>
        <a:p>
          <a:endParaRPr lang="it-IT"/>
        </a:p>
      </dgm:t>
    </dgm:pt>
    <dgm:pt modelId="{0CFA8F7D-4C08-44AD-AE9B-34C1ECF2E3F1}">
      <dgm:prSet phldrT="[Testo]"/>
      <dgm:spPr/>
      <dgm:t>
        <a:bodyPr/>
        <a:lstStyle/>
        <a:p>
          <a:r>
            <a:rPr lang="it-IT" b="1" dirty="0" smtClean="0"/>
            <a:t>esperienza tattile</a:t>
          </a:r>
          <a:endParaRPr lang="it-IT" dirty="0"/>
        </a:p>
      </dgm:t>
    </dgm:pt>
    <dgm:pt modelId="{DDC93A1C-F989-449E-8993-6C07EB54D782}" type="parTrans" cxnId="{ACC9C381-E57A-406D-9CE9-B4870C7F1566}">
      <dgm:prSet/>
      <dgm:spPr/>
      <dgm:t>
        <a:bodyPr/>
        <a:lstStyle/>
        <a:p>
          <a:endParaRPr lang="it-IT"/>
        </a:p>
      </dgm:t>
    </dgm:pt>
    <dgm:pt modelId="{694F311C-46A1-4A22-9C48-148198F31D8A}" type="sibTrans" cxnId="{ACC9C381-E57A-406D-9CE9-B4870C7F1566}">
      <dgm:prSet/>
      <dgm:spPr/>
      <dgm:t>
        <a:bodyPr/>
        <a:lstStyle/>
        <a:p>
          <a:endParaRPr lang="it-IT"/>
        </a:p>
      </dgm:t>
    </dgm:pt>
    <dgm:pt modelId="{14A848CF-ED4D-4B81-B6D6-6450C71E7609}">
      <dgm:prSet phldrT="[Testo]"/>
      <dgm:spPr/>
      <dgm:t>
        <a:bodyPr/>
        <a:lstStyle/>
        <a:p>
          <a:r>
            <a:rPr lang="it-IT" b="1" dirty="0" smtClean="0"/>
            <a:t>esperienza acustica</a:t>
          </a:r>
          <a:endParaRPr lang="it-IT" dirty="0"/>
        </a:p>
      </dgm:t>
    </dgm:pt>
    <dgm:pt modelId="{F6C07F01-6728-4826-8E67-66FD1652ED96}" type="parTrans" cxnId="{3C3D6C76-C101-4A5D-8135-AEB20EC7FD63}">
      <dgm:prSet/>
      <dgm:spPr/>
      <dgm:t>
        <a:bodyPr/>
        <a:lstStyle/>
        <a:p>
          <a:endParaRPr lang="it-IT"/>
        </a:p>
      </dgm:t>
    </dgm:pt>
    <dgm:pt modelId="{26A1816E-FBA2-4546-AEFE-FCE570A06564}" type="sibTrans" cxnId="{3C3D6C76-C101-4A5D-8135-AEB20EC7FD63}">
      <dgm:prSet/>
      <dgm:spPr/>
      <dgm:t>
        <a:bodyPr/>
        <a:lstStyle/>
        <a:p>
          <a:endParaRPr lang="it-IT"/>
        </a:p>
      </dgm:t>
    </dgm:pt>
    <dgm:pt modelId="{953C72B4-3C72-475A-8EB5-2F916E7A73A5}" type="pres">
      <dgm:prSet presAssocID="{C28134A1-A3FC-4684-A72C-76871A3A56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23D552D-C163-4F33-BCE1-A05399FC45B5}" type="pres">
      <dgm:prSet presAssocID="{6D79BD2D-F6EA-45F4-A8EB-A7844D6A852F}" presName="arrow" presStyleLbl="node1" presStyleIdx="0" presStyleCnt="3" custScaleX="369041" custScaleY="309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C29F1087-6791-4068-84DE-919BCE5040C7}" type="pres">
      <dgm:prSet presAssocID="{0CFA8F7D-4C08-44AD-AE9B-34C1ECF2E3F1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330E33-34ED-43E2-833B-C71C2D9C4C5E}" type="pres">
      <dgm:prSet presAssocID="{14A848CF-ED4D-4B81-B6D6-6450C71E7609}" presName="arrow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23DEA7C-A1F7-4AE3-834C-C2E454D627A1}" type="presOf" srcId="{0CFA8F7D-4C08-44AD-AE9B-34C1ECF2E3F1}" destId="{C29F1087-6791-4068-84DE-919BCE5040C7}" srcOrd="0" destOrd="0" presId="urn:microsoft.com/office/officeart/2005/8/layout/arrow5"/>
    <dgm:cxn modelId="{C691ED48-16B3-4564-B9EC-3B4B7B5EB6CC}" type="presOf" srcId="{C28134A1-A3FC-4684-A72C-76871A3A5663}" destId="{953C72B4-3C72-475A-8EB5-2F916E7A73A5}" srcOrd="0" destOrd="0" presId="urn:microsoft.com/office/officeart/2005/8/layout/arrow5"/>
    <dgm:cxn modelId="{3C3D6C76-C101-4A5D-8135-AEB20EC7FD63}" srcId="{C28134A1-A3FC-4684-A72C-76871A3A5663}" destId="{14A848CF-ED4D-4B81-B6D6-6450C71E7609}" srcOrd="2" destOrd="0" parTransId="{F6C07F01-6728-4826-8E67-66FD1652ED96}" sibTransId="{26A1816E-FBA2-4546-AEFE-FCE570A06564}"/>
    <dgm:cxn modelId="{28072E83-8132-47DC-ADF0-BAC0C3470374}" srcId="{C28134A1-A3FC-4684-A72C-76871A3A5663}" destId="{6D79BD2D-F6EA-45F4-A8EB-A7844D6A852F}" srcOrd="0" destOrd="0" parTransId="{CE57FE45-B79E-47C1-B6CD-565C52FF7D99}" sibTransId="{95C8FF81-2AB2-436D-B801-69FE1E7DF4EF}"/>
    <dgm:cxn modelId="{0E88FA63-4CF0-4285-A970-4A521BBF17A5}" type="presOf" srcId="{14A848CF-ED4D-4B81-B6D6-6450C71E7609}" destId="{BC330E33-34ED-43E2-833B-C71C2D9C4C5E}" srcOrd="0" destOrd="0" presId="urn:microsoft.com/office/officeart/2005/8/layout/arrow5"/>
    <dgm:cxn modelId="{ACC9C381-E57A-406D-9CE9-B4870C7F1566}" srcId="{C28134A1-A3FC-4684-A72C-76871A3A5663}" destId="{0CFA8F7D-4C08-44AD-AE9B-34C1ECF2E3F1}" srcOrd="1" destOrd="0" parTransId="{DDC93A1C-F989-449E-8993-6C07EB54D782}" sibTransId="{694F311C-46A1-4A22-9C48-148198F31D8A}"/>
    <dgm:cxn modelId="{237FC54D-64F8-48A3-9573-8DFFFF59DB31}" type="presOf" srcId="{6D79BD2D-F6EA-45F4-A8EB-A7844D6A852F}" destId="{F23D552D-C163-4F33-BCE1-A05399FC45B5}" srcOrd="0" destOrd="0" presId="urn:microsoft.com/office/officeart/2005/8/layout/arrow5"/>
    <dgm:cxn modelId="{99F43461-304C-401E-BF7D-27C7CD365114}" type="presParOf" srcId="{953C72B4-3C72-475A-8EB5-2F916E7A73A5}" destId="{F23D552D-C163-4F33-BCE1-A05399FC45B5}" srcOrd="0" destOrd="0" presId="urn:microsoft.com/office/officeart/2005/8/layout/arrow5"/>
    <dgm:cxn modelId="{6F23D408-40C9-42BA-9EE9-D88FEBE3C465}" type="presParOf" srcId="{953C72B4-3C72-475A-8EB5-2F916E7A73A5}" destId="{C29F1087-6791-4068-84DE-919BCE5040C7}" srcOrd="1" destOrd="0" presId="urn:microsoft.com/office/officeart/2005/8/layout/arrow5"/>
    <dgm:cxn modelId="{22490389-3E4A-4F61-B845-19D7A616EC28}" type="presParOf" srcId="{953C72B4-3C72-475A-8EB5-2F916E7A73A5}" destId="{BC330E33-34ED-43E2-833B-C71C2D9C4C5E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9C4A4A-A38A-4DF8-9CE0-E01C32BC07FD}" type="doc">
      <dgm:prSet loTypeId="urn:microsoft.com/office/officeart/2005/8/layout/cycle4#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26487A7-5869-4BE8-98EC-0918062E2DD7}">
      <dgm:prSet phldrT="[Testo]" custT="1"/>
      <dgm:spPr/>
      <dgm:t>
        <a:bodyPr/>
        <a:lstStyle/>
        <a:p>
          <a:r>
            <a:rPr lang="it-IT" sz="1600" dirty="0" smtClean="0"/>
            <a:t>offre al non vedente criteri direzionali e di orientamento</a:t>
          </a:r>
          <a:endParaRPr lang="it-IT" sz="1600" dirty="0"/>
        </a:p>
      </dgm:t>
    </dgm:pt>
    <dgm:pt modelId="{C9893D5F-D342-4C66-A721-EF7CF556EF4A}" type="parTrans" cxnId="{CB340FC1-7CE3-4EEB-8069-2AA4E91DEE5B}">
      <dgm:prSet/>
      <dgm:spPr/>
      <dgm:t>
        <a:bodyPr/>
        <a:lstStyle/>
        <a:p>
          <a:endParaRPr lang="it-IT"/>
        </a:p>
      </dgm:t>
    </dgm:pt>
    <dgm:pt modelId="{052AF3AF-6E44-4A70-8781-03CD3A94D4EA}" type="sibTrans" cxnId="{CB340FC1-7CE3-4EEB-8069-2AA4E91DEE5B}">
      <dgm:prSet/>
      <dgm:spPr/>
      <dgm:t>
        <a:bodyPr/>
        <a:lstStyle/>
        <a:p>
          <a:endParaRPr lang="it-IT"/>
        </a:p>
      </dgm:t>
    </dgm:pt>
    <dgm:pt modelId="{12274A92-08DC-448B-B7B5-328B18DB7713}">
      <dgm:prSet phldrT="[Testo]"/>
      <dgm:spPr>
        <a:ln>
          <a:solidFill>
            <a:schemeClr val="tx2"/>
          </a:solidFill>
        </a:ln>
      </dgm:spPr>
      <dgm:t>
        <a:bodyPr/>
        <a:lstStyle/>
        <a:p>
          <a:r>
            <a:rPr lang="it-IT" b="1" dirty="0" smtClean="0"/>
            <a:t>UDITO</a:t>
          </a:r>
          <a:endParaRPr lang="it-IT" b="1" dirty="0"/>
        </a:p>
      </dgm:t>
    </dgm:pt>
    <dgm:pt modelId="{7774E7C3-F30D-4C6C-86A3-F2923624050F}" type="parTrans" cxnId="{8133193C-B1C1-4F1E-885A-3C849EC1CB0C}">
      <dgm:prSet/>
      <dgm:spPr/>
      <dgm:t>
        <a:bodyPr/>
        <a:lstStyle/>
        <a:p>
          <a:endParaRPr lang="it-IT"/>
        </a:p>
      </dgm:t>
    </dgm:pt>
    <dgm:pt modelId="{82E89A62-14DA-4431-8F86-F8736F2E7F73}" type="sibTrans" cxnId="{8133193C-B1C1-4F1E-885A-3C849EC1CB0C}">
      <dgm:prSet/>
      <dgm:spPr/>
      <dgm:t>
        <a:bodyPr/>
        <a:lstStyle/>
        <a:p>
          <a:endParaRPr lang="it-IT"/>
        </a:p>
      </dgm:t>
    </dgm:pt>
    <dgm:pt modelId="{286E5139-3C63-42DA-9170-4873D7BD03AC}">
      <dgm:prSet phldrT="[Testo]" custT="1"/>
      <dgm:spPr/>
      <dgm:t>
        <a:bodyPr/>
        <a:lstStyle/>
        <a:p>
          <a:r>
            <a:rPr lang="it-IT" sz="1600" dirty="0" smtClean="0"/>
            <a:t>fa valutare le forme degli oggetti (</a:t>
          </a:r>
          <a:r>
            <a:rPr lang="it-IT" sz="1600" i="1" dirty="0" smtClean="0"/>
            <a:t>consente la lettura</a:t>
          </a:r>
          <a:r>
            <a:rPr lang="it-IT" sz="1600" dirty="0" smtClean="0"/>
            <a:t>)</a:t>
          </a:r>
          <a:endParaRPr lang="it-IT" sz="1600" dirty="0"/>
        </a:p>
      </dgm:t>
    </dgm:pt>
    <dgm:pt modelId="{3CB05502-D49B-4831-864B-3FEA171B7688}" type="parTrans" cxnId="{430EA645-1F12-466C-AC66-EC3E3533B6E7}">
      <dgm:prSet/>
      <dgm:spPr/>
      <dgm:t>
        <a:bodyPr/>
        <a:lstStyle/>
        <a:p>
          <a:endParaRPr lang="it-IT"/>
        </a:p>
      </dgm:t>
    </dgm:pt>
    <dgm:pt modelId="{AB2E4C62-A662-4566-86DD-637A436F43D5}" type="sibTrans" cxnId="{430EA645-1F12-466C-AC66-EC3E3533B6E7}">
      <dgm:prSet/>
      <dgm:spPr/>
      <dgm:t>
        <a:bodyPr/>
        <a:lstStyle/>
        <a:p>
          <a:endParaRPr lang="it-IT"/>
        </a:p>
      </dgm:t>
    </dgm:pt>
    <dgm:pt modelId="{FC6D89EC-6866-488B-8A76-CB3068046037}">
      <dgm:prSet phldrT="[Testo]"/>
      <dgm:spPr>
        <a:ln>
          <a:solidFill>
            <a:schemeClr val="tx2"/>
          </a:solidFill>
        </a:ln>
      </dgm:spPr>
      <dgm:t>
        <a:bodyPr/>
        <a:lstStyle/>
        <a:p>
          <a:r>
            <a:rPr lang="it-IT" b="1" dirty="0" smtClean="0"/>
            <a:t>TATTO</a:t>
          </a:r>
          <a:endParaRPr lang="it-IT" b="1" dirty="0"/>
        </a:p>
      </dgm:t>
    </dgm:pt>
    <dgm:pt modelId="{ABC7751A-9917-47A9-A095-CDD3BE25A900}" type="parTrans" cxnId="{11AA7323-491B-4C12-B9A4-E852FDA80A6A}">
      <dgm:prSet/>
      <dgm:spPr/>
      <dgm:t>
        <a:bodyPr/>
        <a:lstStyle/>
        <a:p>
          <a:endParaRPr lang="it-IT"/>
        </a:p>
      </dgm:t>
    </dgm:pt>
    <dgm:pt modelId="{413E09C8-E1E6-42A8-A3EE-1F6F0710009A}" type="sibTrans" cxnId="{11AA7323-491B-4C12-B9A4-E852FDA80A6A}">
      <dgm:prSet/>
      <dgm:spPr/>
      <dgm:t>
        <a:bodyPr/>
        <a:lstStyle/>
        <a:p>
          <a:endParaRPr lang="it-IT"/>
        </a:p>
      </dgm:t>
    </dgm:pt>
    <dgm:pt modelId="{9992F1CF-DB63-473F-8302-5D653852FFC6}">
      <dgm:prSet phldrT="[Testo]" custT="1"/>
      <dgm:spPr/>
      <dgm:t>
        <a:bodyPr/>
        <a:lstStyle/>
        <a:p>
          <a:r>
            <a:rPr lang="it-IT" sz="1600" dirty="0" smtClean="0"/>
            <a:t>si associa agli altri sensi e li completa nella conoscenza (fiori, frutti, erbe aromatiche ecc.).</a:t>
          </a:r>
          <a:endParaRPr lang="it-IT" sz="1600" dirty="0"/>
        </a:p>
      </dgm:t>
    </dgm:pt>
    <dgm:pt modelId="{0D76B8B2-2B6D-40D4-94DD-05C1751395DC}" type="parTrans" cxnId="{6D2D29FE-5752-422E-A49A-F291A6C3A621}">
      <dgm:prSet/>
      <dgm:spPr/>
      <dgm:t>
        <a:bodyPr/>
        <a:lstStyle/>
        <a:p>
          <a:endParaRPr lang="it-IT"/>
        </a:p>
      </dgm:t>
    </dgm:pt>
    <dgm:pt modelId="{1048F73C-83E9-4D8F-8E67-56890EFBB9D7}" type="sibTrans" cxnId="{6D2D29FE-5752-422E-A49A-F291A6C3A621}">
      <dgm:prSet/>
      <dgm:spPr/>
      <dgm:t>
        <a:bodyPr/>
        <a:lstStyle/>
        <a:p>
          <a:endParaRPr lang="it-IT"/>
        </a:p>
      </dgm:t>
    </dgm:pt>
    <dgm:pt modelId="{DDB30346-6DB8-41CE-9752-654B9621DA31}">
      <dgm:prSet phldrT="[Testo]"/>
      <dgm:spPr>
        <a:ln>
          <a:solidFill>
            <a:schemeClr val="tx2"/>
          </a:solidFill>
        </a:ln>
      </dgm:spPr>
      <dgm:t>
        <a:bodyPr/>
        <a:lstStyle/>
        <a:p>
          <a:r>
            <a:rPr lang="it-IT" b="1" dirty="0" smtClean="0"/>
            <a:t>OLFATTO</a:t>
          </a:r>
          <a:endParaRPr lang="it-IT" b="1" dirty="0"/>
        </a:p>
      </dgm:t>
    </dgm:pt>
    <dgm:pt modelId="{F6FF783C-EB42-4DAC-9CDF-562C28A564AD}" type="parTrans" cxnId="{44894B0E-86FD-46FE-9ACC-C3F3F5B60F69}">
      <dgm:prSet/>
      <dgm:spPr/>
      <dgm:t>
        <a:bodyPr/>
        <a:lstStyle/>
        <a:p>
          <a:endParaRPr lang="it-IT"/>
        </a:p>
      </dgm:t>
    </dgm:pt>
    <dgm:pt modelId="{1C812839-822C-44C3-B4E5-F06FF73E1107}" type="sibTrans" cxnId="{44894B0E-86FD-46FE-9ACC-C3F3F5B60F69}">
      <dgm:prSet/>
      <dgm:spPr/>
      <dgm:t>
        <a:bodyPr/>
        <a:lstStyle/>
        <a:p>
          <a:endParaRPr lang="it-IT"/>
        </a:p>
      </dgm:t>
    </dgm:pt>
    <dgm:pt modelId="{DC5A80CF-E158-46D1-8BD2-FF9DF82DC007}">
      <dgm:prSet custT="1"/>
      <dgm:spPr/>
      <dgm:t>
        <a:bodyPr/>
        <a:lstStyle/>
        <a:p>
          <a:r>
            <a:rPr lang="it-IT" sz="2000" b="1" dirty="0" smtClean="0">
              <a:solidFill>
                <a:srgbClr val="C00000"/>
              </a:solidFill>
            </a:rPr>
            <a:t>Stimolazione di apprendimenti per scoperta.</a:t>
          </a:r>
          <a:endParaRPr lang="it-IT" sz="2000" b="1" dirty="0">
            <a:solidFill>
              <a:srgbClr val="C00000"/>
            </a:solidFill>
          </a:endParaRPr>
        </a:p>
      </dgm:t>
    </dgm:pt>
    <dgm:pt modelId="{D621D435-1286-4EA4-B789-F7E569338CAC}" type="parTrans" cxnId="{0B51D852-F69C-4DA2-812A-DC60A0438DD9}">
      <dgm:prSet/>
      <dgm:spPr/>
      <dgm:t>
        <a:bodyPr/>
        <a:lstStyle/>
        <a:p>
          <a:endParaRPr lang="it-IT"/>
        </a:p>
      </dgm:t>
    </dgm:pt>
    <dgm:pt modelId="{1659F4EA-D2AC-4CC0-AD3A-30FBB510865B}" type="sibTrans" cxnId="{0B51D852-F69C-4DA2-812A-DC60A0438DD9}">
      <dgm:prSet/>
      <dgm:spPr/>
      <dgm:t>
        <a:bodyPr/>
        <a:lstStyle/>
        <a:p>
          <a:endParaRPr lang="it-IT"/>
        </a:p>
      </dgm:t>
    </dgm:pt>
    <dgm:pt modelId="{6E9B93DB-9DD1-437C-90D8-5BEADF95B67A}">
      <dgm:prSet custT="1"/>
      <dgm:spPr/>
      <dgm:t>
        <a:bodyPr/>
        <a:lstStyle/>
        <a:p>
          <a:endParaRPr lang="it-IT" sz="2000" b="1" dirty="0">
            <a:solidFill>
              <a:srgbClr val="C00000"/>
            </a:solidFill>
          </a:endParaRPr>
        </a:p>
      </dgm:t>
    </dgm:pt>
    <dgm:pt modelId="{D21893B6-B875-405F-885F-6A8439BC40D9}" type="parTrans" cxnId="{CA8EC8E5-A26A-4DBB-94D6-099BB2FB90B6}">
      <dgm:prSet/>
      <dgm:spPr/>
      <dgm:t>
        <a:bodyPr/>
        <a:lstStyle/>
        <a:p>
          <a:endParaRPr lang="it-IT"/>
        </a:p>
      </dgm:t>
    </dgm:pt>
    <dgm:pt modelId="{B5DA0424-5330-4801-9E36-7BFB5F7C1059}" type="sibTrans" cxnId="{CA8EC8E5-A26A-4DBB-94D6-099BB2FB90B6}">
      <dgm:prSet/>
      <dgm:spPr/>
      <dgm:t>
        <a:bodyPr/>
        <a:lstStyle/>
        <a:p>
          <a:endParaRPr lang="it-IT"/>
        </a:p>
      </dgm:t>
    </dgm:pt>
    <dgm:pt modelId="{4BE2D843-A3B8-4171-8689-B8CF06C1127F}">
      <dgm:prSet custT="1"/>
      <dgm:spPr/>
      <dgm:t>
        <a:bodyPr/>
        <a:lstStyle/>
        <a:p>
          <a:endParaRPr lang="it-IT" sz="2000" b="1" dirty="0">
            <a:solidFill>
              <a:srgbClr val="C00000"/>
            </a:solidFill>
          </a:endParaRPr>
        </a:p>
      </dgm:t>
    </dgm:pt>
    <dgm:pt modelId="{1D684B8F-5F61-40F2-A836-9056032F37C8}" type="parTrans" cxnId="{653F832C-4232-43A4-A5B1-3FA0D1D942CD}">
      <dgm:prSet/>
      <dgm:spPr/>
      <dgm:t>
        <a:bodyPr/>
        <a:lstStyle/>
        <a:p>
          <a:endParaRPr lang="it-IT"/>
        </a:p>
      </dgm:t>
    </dgm:pt>
    <dgm:pt modelId="{FF34FA41-A7A4-4129-8101-B2957DC4CFA1}" type="sibTrans" cxnId="{653F832C-4232-43A4-A5B1-3FA0D1D942CD}">
      <dgm:prSet/>
      <dgm:spPr/>
      <dgm:t>
        <a:bodyPr/>
        <a:lstStyle/>
        <a:p>
          <a:endParaRPr lang="it-IT"/>
        </a:p>
      </dgm:t>
    </dgm:pt>
    <dgm:pt modelId="{BC93FA92-EDBE-479E-B279-6386941C1725}" type="pres">
      <dgm:prSet presAssocID="{F39C4A4A-A38A-4DF8-9CE0-E01C32BC07F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BEE6BF-7A85-489B-A29A-DD0F5865D1BD}" type="pres">
      <dgm:prSet presAssocID="{F39C4A4A-A38A-4DF8-9CE0-E01C32BC07FD}" presName="children" presStyleCnt="0"/>
      <dgm:spPr/>
    </dgm:pt>
    <dgm:pt modelId="{3675A352-61B6-437C-B5AD-8E9AFABA1F31}" type="pres">
      <dgm:prSet presAssocID="{F39C4A4A-A38A-4DF8-9CE0-E01C32BC07FD}" presName="child1group" presStyleCnt="0"/>
      <dgm:spPr/>
    </dgm:pt>
    <dgm:pt modelId="{69F1D891-E2E2-4637-A516-DF222E39B38D}" type="pres">
      <dgm:prSet presAssocID="{F39C4A4A-A38A-4DF8-9CE0-E01C32BC07FD}" presName="child1" presStyleLbl="bgAcc1" presStyleIdx="0" presStyleCnt="3" custScaleY="27853"/>
      <dgm:spPr/>
      <dgm:t>
        <a:bodyPr/>
        <a:lstStyle/>
        <a:p>
          <a:endParaRPr lang="it-IT"/>
        </a:p>
      </dgm:t>
    </dgm:pt>
    <dgm:pt modelId="{C22762B2-1059-4FEB-9879-C81DE90303F9}" type="pres">
      <dgm:prSet presAssocID="{F39C4A4A-A38A-4DF8-9CE0-E01C32BC07FD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200438-AA30-43CF-AEE5-8881400074D4}" type="pres">
      <dgm:prSet presAssocID="{F39C4A4A-A38A-4DF8-9CE0-E01C32BC07FD}" presName="child2group" presStyleCnt="0"/>
      <dgm:spPr/>
    </dgm:pt>
    <dgm:pt modelId="{EBC69E84-2EB1-4DFA-A3B2-A5F527A1FD8B}" type="pres">
      <dgm:prSet presAssocID="{F39C4A4A-A38A-4DF8-9CE0-E01C32BC07FD}" presName="child2" presStyleLbl="bgAcc1" presStyleIdx="1" presStyleCnt="3" custScaleY="27853"/>
      <dgm:spPr/>
      <dgm:t>
        <a:bodyPr/>
        <a:lstStyle/>
        <a:p>
          <a:endParaRPr lang="it-IT"/>
        </a:p>
      </dgm:t>
    </dgm:pt>
    <dgm:pt modelId="{576B22E4-4E8B-4053-B8AD-B307CDF77244}" type="pres">
      <dgm:prSet presAssocID="{F39C4A4A-A38A-4DF8-9CE0-E01C32BC07FD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10BD29-0756-4DBB-8F6A-B73AD144EAAB}" type="pres">
      <dgm:prSet presAssocID="{F39C4A4A-A38A-4DF8-9CE0-E01C32BC07FD}" presName="child3group" presStyleCnt="0"/>
      <dgm:spPr/>
    </dgm:pt>
    <dgm:pt modelId="{F0FA697C-9596-42BF-A7F2-4F3B92E0D06D}" type="pres">
      <dgm:prSet presAssocID="{F39C4A4A-A38A-4DF8-9CE0-E01C32BC07FD}" presName="child3" presStyleLbl="bgAcc1" presStyleIdx="2" presStyleCnt="3" custScaleY="31854" custLinFactNeighborX="3915" custLinFactNeighborY="18374"/>
      <dgm:spPr/>
      <dgm:t>
        <a:bodyPr/>
        <a:lstStyle/>
        <a:p>
          <a:endParaRPr lang="it-IT"/>
        </a:p>
      </dgm:t>
    </dgm:pt>
    <dgm:pt modelId="{CEB5F0F2-196E-446C-A101-EC8F01B5634C}" type="pres">
      <dgm:prSet presAssocID="{F39C4A4A-A38A-4DF8-9CE0-E01C32BC07FD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14663F-624C-4F82-9E45-9454EBD14C1D}" type="pres">
      <dgm:prSet presAssocID="{F39C4A4A-A38A-4DF8-9CE0-E01C32BC07FD}" presName="childPlaceholder" presStyleCnt="0"/>
      <dgm:spPr/>
    </dgm:pt>
    <dgm:pt modelId="{985C0625-978B-47E9-BDFB-CF662CF41CD1}" type="pres">
      <dgm:prSet presAssocID="{F39C4A4A-A38A-4DF8-9CE0-E01C32BC07FD}" presName="circle" presStyleCnt="0"/>
      <dgm:spPr/>
    </dgm:pt>
    <dgm:pt modelId="{AE224984-8211-4FAE-A5A6-E4A909BCD8CA}" type="pres">
      <dgm:prSet presAssocID="{F39C4A4A-A38A-4DF8-9CE0-E01C32BC07FD}" presName="quadrant1" presStyleLbl="node1" presStyleIdx="0" presStyleCnt="4" custLinFactNeighborX="372" custLinFactNeighborY="-304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EF9F14-C55C-4ED3-BAC5-65CE73919D6A}" type="pres">
      <dgm:prSet presAssocID="{F39C4A4A-A38A-4DF8-9CE0-E01C32BC07F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4B7934-70E4-4724-B137-84796B72B985}" type="pres">
      <dgm:prSet presAssocID="{F39C4A4A-A38A-4DF8-9CE0-E01C32BC07FD}" presName="quadrant3" presStyleLbl="node1" presStyleIdx="2" presStyleCnt="4" custScaleX="184187" custLinFactNeighborX="36674" custLinFactNeighborY="37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CD4211-29E5-47A4-9C0A-B657D1C983F4}" type="pres">
      <dgm:prSet presAssocID="{F39C4A4A-A38A-4DF8-9CE0-E01C32BC07FD}" presName="quadrant4" presStyleLbl="node1" presStyleIdx="3" presStyleCnt="4" custScaleX="129135" custScaleY="61978" custLinFactNeighborX="-45802" custLinFactNeighborY="37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39B73FCC-F23F-4C9C-8183-F86597B17031}" type="pres">
      <dgm:prSet presAssocID="{F39C4A4A-A38A-4DF8-9CE0-E01C32BC07FD}" presName="quadrantPlaceholder" presStyleCnt="0"/>
      <dgm:spPr/>
    </dgm:pt>
    <dgm:pt modelId="{D15A192D-2F42-487A-9ABA-0673B00187BE}" type="pres">
      <dgm:prSet presAssocID="{F39C4A4A-A38A-4DF8-9CE0-E01C32BC07FD}" presName="center1" presStyleLbl="fgShp" presStyleIdx="0" presStyleCnt="2"/>
      <dgm:spPr/>
    </dgm:pt>
    <dgm:pt modelId="{EC8C3F98-8491-4607-9362-524E614313C4}" type="pres">
      <dgm:prSet presAssocID="{F39C4A4A-A38A-4DF8-9CE0-E01C32BC07FD}" presName="center2" presStyleLbl="fgShp" presStyleIdx="1" presStyleCnt="2" custLinFactNeighborX="-8642" custLinFactNeighborY="-5413"/>
      <dgm:spPr/>
    </dgm:pt>
  </dgm:ptLst>
  <dgm:cxnLst>
    <dgm:cxn modelId="{653F832C-4232-43A4-A5B1-3FA0D1D942CD}" srcId="{F39C4A4A-A38A-4DF8-9CE0-E01C32BC07FD}" destId="{4BE2D843-A3B8-4171-8689-B8CF06C1127F}" srcOrd="4" destOrd="0" parTransId="{1D684B8F-5F61-40F2-A836-9056032F37C8}" sibTransId="{FF34FA41-A7A4-4129-8101-B2957DC4CFA1}"/>
    <dgm:cxn modelId="{BBB88525-CDEF-4F56-8C6D-017460C62FB6}" type="presOf" srcId="{DC5A80CF-E158-46D1-8BD2-FF9DF82DC007}" destId="{09CD4211-29E5-47A4-9C0A-B657D1C983F4}" srcOrd="0" destOrd="0" presId="urn:microsoft.com/office/officeart/2005/8/layout/cycle4#1"/>
    <dgm:cxn modelId="{7E178746-5925-4837-81AB-51FA8C004E7A}" type="presOf" srcId="{F39C4A4A-A38A-4DF8-9CE0-E01C32BC07FD}" destId="{BC93FA92-EDBE-479E-B279-6386941C1725}" srcOrd="0" destOrd="0" presId="urn:microsoft.com/office/officeart/2005/8/layout/cycle4#1"/>
    <dgm:cxn modelId="{11AA7323-491B-4C12-B9A4-E852FDA80A6A}" srcId="{286E5139-3C63-42DA-9170-4873D7BD03AC}" destId="{FC6D89EC-6866-488B-8A76-CB3068046037}" srcOrd="0" destOrd="0" parTransId="{ABC7751A-9917-47A9-A095-CDD3BE25A900}" sibTransId="{413E09C8-E1E6-42A8-A3EE-1F6F0710009A}"/>
    <dgm:cxn modelId="{EA5BFEDC-E40D-42A9-979B-6C72DC729478}" type="presOf" srcId="{E26487A7-5869-4BE8-98EC-0918062E2DD7}" destId="{AE224984-8211-4FAE-A5A6-E4A909BCD8CA}" srcOrd="0" destOrd="0" presId="urn:microsoft.com/office/officeart/2005/8/layout/cycle4#1"/>
    <dgm:cxn modelId="{10C2D88A-7FA4-41EC-9222-CC11FD976306}" type="presOf" srcId="{DDB30346-6DB8-41CE-9752-654B9621DA31}" destId="{CEB5F0F2-196E-446C-A101-EC8F01B5634C}" srcOrd="1" destOrd="0" presId="urn:microsoft.com/office/officeart/2005/8/layout/cycle4#1"/>
    <dgm:cxn modelId="{15C61096-C08A-4792-94EF-921A21FD98B7}" type="presOf" srcId="{286E5139-3C63-42DA-9170-4873D7BD03AC}" destId="{65EF9F14-C55C-4ED3-BAC5-65CE73919D6A}" srcOrd="0" destOrd="0" presId="urn:microsoft.com/office/officeart/2005/8/layout/cycle4#1"/>
    <dgm:cxn modelId="{0B51D852-F69C-4DA2-812A-DC60A0438DD9}" srcId="{F39C4A4A-A38A-4DF8-9CE0-E01C32BC07FD}" destId="{DC5A80CF-E158-46D1-8BD2-FF9DF82DC007}" srcOrd="3" destOrd="0" parTransId="{D621D435-1286-4EA4-B789-F7E569338CAC}" sibTransId="{1659F4EA-D2AC-4CC0-AD3A-30FBB510865B}"/>
    <dgm:cxn modelId="{EA2AEA84-A824-4DE6-83B8-EC4D3F40B0DA}" type="presOf" srcId="{FC6D89EC-6866-488B-8A76-CB3068046037}" destId="{576B22E4-4E8B-4053-B8AD-B307CDF77244}" srcOrd="1" destOrd="0" presId="urn:microsoft.com/office/officeart/2005/8/layout/cycle4#1"/>
    <dgm:cxn modelId="{ACD7BFEC-95EA-42E5-A7EA-BEEBF90A81E1}" type="presOf" srcId="{12274A92-08DC-448B-B7B5-328B18DB7713}" destId="{69F1D891-E2E2-4637-A516-DF222E39B38D}" srcOrd="0" destOrd="0" presId="urn:microsoft.com/office/officeart/2005/8/layout/cycle4#1"/>
    <dgm:cxn modelId="{A2B4B238-4CA9-4685-B467-0A909C56583E}" type="presOf" srcId="{9992F1CF-DB63-473F-8302-5D653852FFC6}" destId="{3F4B7934-70E4-4724-B137-84796B72B985}" srcOrd="0" destOrd="0" presId="urn:microsoft.com/office/officeart/2005/8/layout/cycle4#1"/>
    <dgm:cxn modelId="{CA8EC8E5-A26A-4DBB-94D6-099BB2FB90B6}" srcId="{F39C4A4A-A38A-4DF8-9CE0-E01C32BC07FD}" destId="{6E9B93DB-9DD1-437C-90D8-5BEADF95B67A}" srcOrd="5" destOrd="0" parTransId="{D21893B6-B875-405F-885F-6A8439BC40D9}" sibTransId="{B5DA0424-5330-4801-9E36-7BFB5F7C1059}"/>
    <dgm:cxn modelId="{EF4633AC-BCD7-4C1A-BEBC-E63C42F08EF1}" type="presOf" srcId="{12274A92-08DC-448B-B7B5-328B18DB7713}" destId="{C22762B2-1059-4FEB-9879-C81DE90303F9}" srcOrd="1" destOrd="0" presId="urn:microsoft.com/office/officeart/2005/8/layout/cycle4#1"/>
    <dgm:cxn modelId="{430EA645-1F12-466C-AC66-EC3E3533B6E7}" srcId="{F39C4A4A-A38A-4DF8-9CE0-E01C32BC07FD}" destId="{286E5139-3C63-42DA-9170-4873D7BD03AC}" srcOrd="1" destOrd="0" parTransId="{3CB05502-D49B-4831-864B-3FEA171B7688}" sibTransId="{AB2E4C62-A662-4566-86DD-637A436F43D5}"/>
    <dgm:cxn modelId="{CB340FC1-7CE3-4EEB-8069-2AA4E91DEE5B}" srcId="{F39C4A4A-A38A-4DF8-9CE0-E01C32BC07FD}" destId="{E26487A7-5869-4BE8-98EC-0918062E2DD7}" srcOrd="0" destOrd="0" parTransId="{C9893D5F-D342-4C66-A721-EF7CF556EF4A}" sibTransId="{052AF3AF-6E44-4A70-8781-03CD3A94D4EA}"/>
    <dgm:cxn modelId="{6D2D29FE-5752-422E-A49A-F291A6C3A621}" srcId="{F39C4A4A-A38A-4DF8-9CE0-E01C32BC07FD}" destId="{9992F1CF-DB63-473F-8302-5D653852FFC6}" srcOrd="2" destOrd="0" parTransId="{0D76B8B2-2B6D-40D4-94DD-05C1751395DC}" sibTransId="{1048F73C-83E9-4D8F-8E67-56890EFBB9D7}"/>
    <dgm:cxn modelId="{44894B0E-86FD-46FE-9ACC-C3F3F5B60F69}" srcId="{9992F1CF-DB63-473F-8302-5D653852FFC6}" destId="{DDB30346-6DB8-41CE-9752-654B9621DA31}" srcOrd="0" destOrd="0" parTransId="{F6FF783C-EB42-4DAC-9CDF-562C28A564AD}" sibTransId="{1C812839-822C-44C3-B4E5-F06FF73E1107}"/>
    <dgm:cxn modelId="{DA49B22B-E688-405C-9209-DBAC107E65CC}" type="presOf" srcId="{DDB30346-6DB8-41CE-9752-654B9621DA31}" destId="{F0FA697C-9596-42BF-A7F2-4F3B92E0D06D}" srcOrd="0" destOrd="0" presId="urn:microsoft.com/office/officeart/2005/8/layout/cycle4#1"/>
    <dgm:cxn modelId="{2A0A92F2-73BE-4756-A1C5-0717A19E367D}" type="presOf" srcId="{FC6D89EC-6866-488B-8A76-CB3068046037}" destId="{EBC69E84-2EB1-4DFA-A3B2-A5F527A1FD8B}" srcOrd="0" destOrd="0" presId="urn:microsoft.com/office/officeart/2005/8/layout/cycle4#1"/>
    <dgm:cxn modelId="{8133193C-B1C1-4F1E-885A-3C849EC1CB0C}" srcId="{E26487A7-5869-4BE8-98EC-0918062E2DD7}" destId="{12274A92-08DC-448B-B7B5-328B18DB7713}" srcOrd="0" destOrd="0" parTransId="{7774E7C3-F30D-4C6C-86A3-F2923624050F}" sibTransId="{82E89A62-14DA-4431-8F86-F8736F2E7F73}"/>
    <dgm:cxn modelId="{2A170066-40B2-4BC6-93ED-19755F188D76}" type="presParOf" srcId="{BC93FA92-EDBE-479E-B279-6386941C1725}" destId="{B6BEE6BF-7A85-489B-A29A-DD0F5865D1BD}" srcOrd="0" destOrd="0" presId="urn:microsoft.com/office/officeart/2005/8/layout/cycle4#1"/>
    <dgm:cxn modelId="{51B72504-516D-449E-9E14-28BE9E2F969A}" type="presParOf" srcId="{B6BEE6BF-7A85-489B-A29A-DD0F5865D1BD}" destId="{3675A352-61B6-437C-B5AD-8E9AFABA1F31}" srcOrd="0" destOrd="0" presId="urn:microsoft.com/office/officeart/2005/8/layout/cycle4#1"/>
    <dgm:cxn modelId="{A2D710E9-37F8-4AEE-8591-1E852CCDEF67}" type="presParOf" srcId="{3675A352-61B6-437C-B5AD-8E9AFABA1F31}" destId="{69F1D891-E2E2-4637-A516-DF222E39B38D}" srcOrd="0" destOrd="0" presId="urn:microsoft.com/office/officeart/2005/8/layout/cycle4#1"/>
    <dgm:cxn modelId="{97E13E4E-D178-4F77-B1EF-2CD752E019A2}" type="presParOf" srcId="{3675A352-61B6-437C-B5AD-8E9AFABA1F31}" destId="{C22762B2-1059-4FEB-9879-C81DE90303F9}" srcOrd="1" destOrd="0" presId="urn:microsoft.com/office/officeart/2005/8/layout/cycle4#1"/>
    <dgm:cxn modelId="{C62055DA-D5E6-4DAB-948B-7DE81570E2B9}" type="presParOf" srcId="{B6BEE6BF-7A85-489B-A29A-DD0F5865D1BD}" destId="{A1200438-AA30-43CF-AEE5-8881400074D4}" srcOrd="1" destOrd="0" presId="urn:microsoft.com/office/officeart/2005/8/layout/cycle4#1"/>
    <dgm:cxn modelId="{8988C0C1-8591-49CE-971F-F76A40BB7A05}" type="presParOf" srcId="{A1200438-AA30-43CF-AEE5-8881400074D4}" destId="{EBC69E84-2EB1-4DFA-A3B2-A5F527A1FD8B}" srcOrd="0" destOrd="0" presId="urn:microsoft.com/office/officeart/2005/8/layout/cycle4#1"/>
    <dgm:cxn modelId="{2547FF0E-50A3-4332-9C17-64AA24E10B67}" type="presParOf" srcId="{A1200438-AA30-43CF-AEE5-8881400074D4}" destId="{576B22E4-4E8B-4053-B8AD-B307CDF77244}" srcOrd="1" destOrd="0" presId="urn:microsoft.com/office/officeart/2005/8/layout/cycle4#1"/>
    <dgm:cxn modelId="{08843478-87F1-4F2C-BF76-C7A47719CA61}" type="presParOf" srcId="{B6BEE6BF-7A85-489B-A29A-DD0F5865D1BD}" destId="{B610BD29-0756-4DBB-8F6A-B73AD144EAAB}" srcOrd="2" destOrd="0" presId="urn:microsoft.com/office/officeart/2005/8/layout/cycle4#1"/>
    <dgm:cxn modelId="{C48B2526-57F4-4B54-A217-24334FB15488}" type="presParOf" srcId="{B610BD29-0756-4DBB-8F6A-B73AD144EAAB}" destId="{F0FA697C-9596-42BF-A7F2-4F3B92E0D06D}" srcOrd="0" destOrd="0" presId="urn:microsoft.com/office/officeart/2005/8/layout/cycle4#1"/>
    <dgm:cxn modelId="{CD859BED-B21D-45FB-91A5-0BC536FB08AC}" type="presParOf" srcId="{B610BD29-0756-4DBB-8F6A-B73AD144EAAB}" destId="{CEB5F0F2-196E-446C-A101-EC8F01B5634C}" srcOrd="1" destOrd="0" presId="urn:microsoft.com/office/officeart/2005/8/layout/cycle4#1"/>
    <dgm:cxn modelId="{A422175D-AF96-4E6F-9618-BB53609A963B}" type="presParOf" srcId="{B6BEE6BF-7A85-489B-A29A-DD0F5865D1BD}" destId="{C814663F-624C-4F82-9E45-9454EBD14C1D}" srcOrd="3" destOrd="0" presId="urn:microsoft.com/office/officeart/2005/8/layout/cycle4#1"/>
    <dgm:cxn modelId="{2EDEFCAF-40B8-447B-BF54-8033B1232B0F}" type="presParOf" srcId="{BC93FA92-EDBE-479E-B279-6386941C1725}" destId="{985C0625-978B-47E9-BDFB-CF662CF41CD1}" srcOrd="1" destOrd="0" presId="urn:microsoft.com/office/officeart/2005/8/layout/cycle4#1"/>
    <dgm:cxn modelId="{6718EC6F-FD98-492F-81D3-CEDDF79CEF30}" type="presParOf" srcId="{985C0625-978B-47E9-BDFB-CF662CF41CD1}" destId="{AE224984-8211-4FAE-A5A6-E4A909BCD8CA}" srcOrd="0" destOrd="0" presId="urn:microsoft.com/office/officeart/2005/8/layout/cycle4#1"/>
    <dgm:cxn modelId="{2979FE93-64EC-47CC-930A-542C63E7F936}" type="presParOf" srcId="{985C0625-978B-47E9-BDFB-CF662CF41CD1}" destId="{65EF9F14-C55C-4ED3-BAC5-65CE73919D6A}" srcOrd="1" destOrd="0" presId="urn:microsoft.com/office/officeart/2005/8/layout/cycle4#1"/>
    <dgm:cxn modelId="{DA8C81D0-4C40-4204-A548-7B2252906075}" type="presParOf" srcId="{985C0625-978B-47E9-BDFB-CF662CF41CD1}" destId="{3F4B7934-70E4-4724-B137-84796B72B985}" srcOrd="2" destOrd="0" presId="urn:microsoft.com/office/officeart/2005/8/layout/cycle4#1"/>
    <dgm:cxn modelId="{4A5E1A69-ACE8-4F20-9ACD-8A48EBC3DB83}" type="presParOf" srcId="{985C0625-978B-47E9-BDFB-CF662CF41CD1}" destId="{09CD4211-29E5-47A4-9C0A-B657D1C983F4}" srcOrd="3" destOrd="0" presId="urn:microsoft.com/office/officeart/2005/8/layout/cycle4#1"/>
    <dgm:cxn modelId="{4EEB7792-0CA5-4E04-AB1B-86A6AF60405A}" type="presParOf" srcId="{985C0625-978B-47E9-BDFB-CF662CF41CD1}" destId="{39B73FCC-F23F-4C9C-8183-F86597B17031}" srcOrd="4" destOrd="0" presId="urn:microsoft.com/office/officeart/2005/8/layout/cycle4#1"/>
    <dgm:cxn modelId="{95A5038F-4C0E-4D0D-BB4C-90F5A07FD23C}" type="presParOf" srcId="{BC93FA92-EDBE-479E-B279-6386941C1725}" destId="{D15A192D-2F42-487A-9ABA-0673B00187BE}" srcOrd="2" destOrd="0" presId="urn:microsoft.com/office/officeart/2005/8/layout/cycle4#1"/>
    <dgm:cxn modelId="{6396C4A8-3F1E-4C04-9F94-44D8EBD99085}" type="presParOf" srcId="{BC93FA92-EDBE-479E-B279-6386941C1725}" destId="{EC8C3F98-8491-4607-9362-524E614313C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9C4A4A-A38A-4DF8-9CE0-E01C32BC07FD}" type="doc">
      <dgm:prSet loTypeId="urn:microsoft.com/office/officeart/2005/8/layout/cycle4#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26487A7-5869-4BE8-98EC-0918062E2DD7}">
      <dgm:prSet phldrT="[Testo]" custT="1"/>
      <dgm:spPr/>
      <dgm:t>
        <a:bodyPr/>
        <a:lstStyle/>
        <a:p>
          <a:r>
            <a:rPr lang="it-IT" sz="1600" dirty="0" smtClean="0"/>
            <a:t>offre al non vedente criteri direzionali e di orientamento</a:t>
          </a:r>
          <a:endParaRPr lang="it-IT" sz="1600" dirty="0"/>
        </a:p>
      </dgm:t>
    </dgm:pt>
    <dgm:pt modelId="{C9893D5F-D342-4C66-A721-EF7CF556EF4A}" type="parTrans" cxnId="{CB340FC1-7CE3-4EEB-8069-2AA4E91DEE5B}">
      <dgm:prSet/>
      <dgm:spPr/>
      <dgm:t>
        <a:bodyPr/>
        <a:lstStyle/>
        <a:p>
          <a:endParaRPr lang="it-IT"/>
        </a:p>
      </dgm:t>
    </dgm:pt>
    <dgm:pt modelId="{052AF3AF-6E44-4A70-8781-03CD3A94D4EA}" type="sibTrans" cxnId="{CB340FC1-7CE3-4EEB-8069-2AA4E91DEE5B}">
      <dgm:prSet/>
      <dgm:spPr/>
      <dgm:t>
        <a:bodyPr/>
        <a:lstStyle/>
        <a:p>
          <a:endParaRPr lang="it-IT"/>
        </a:p>
      </dgm:t>
    </dgm:pt>
    <dgm:pt modelId="{12274A92-08DC-448B-B7B5-328B18DB7713}">
      <dgm:prSet phldrT="[Tes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it-IT" sz="1200" b="1" dirty="0" smtClean="0"/>
            <a:t>IL SENSO TERMICO</a:t>
          </a:r>
          <a:endParaRPr lang="it-IT" sz="1200" b="1" dirty="0"/>
        </a:p>
      </dgm:t>
    </dgm:pt>
    <dgm:pt modelId="{7774E7C3-F30D-4C6C-86A3-F2923624050F}" type="parTrans" cxnId="{8133193C-B1C1-4F1E-885A-3C849EC1CB0C}">
      <dgm:prSet/>
      <dgm:spPr/>
      <dgm:t>
        <a:bodyPr/>
        <a:lstStyle/>
        <a:p>
          <a:endParaRPr lang="it-IT"/>
        </a:p>
      </dgm:t>
    </dgm:pt>
    <dgm:pt modelId="{82E89A62-14DA-4431-8F86-F8736F2E7F73}" type="sibTrans" cxnId="{8133193C-B1C1-4F1E-885A-3C849EC1CB0C}">
      <dgm:prSet/>
      <dgm:spPr/>
      <dgm:t>
        <a:bodyPr/>
        <a:lstStyle/>
        <a:p>
          <a:endParaRPr lang="it-IT"/>
        </a:p>
      </dgm:t>
    </dgm:pt>
    <dgm:pt modelId="{286E5139-3C63-42DA-9170-4873D7BD03AC}">
      <dgm:prSet phldrT="[Testo]" custT="1"/>
      <dgm:spPr/>
      <dgm:t>
        <a:bodyPr/>
        <a:lstStyle/>
        <a:p>
          <a:r>
            <a:rPr lang="it-IT" sz="1600" dirty="0" smtClean="0"/>
            <a:t>Per la conoscenza dello spazio</a:t>
          </a:r>
          <a:endParaRPr lang="it-IT" sz="1600" dirty="0"/>
        </a:p>
      </dgm:t>
    </dgm:pt>
    <dgm:pt modelId="{3CB05502-D49B-4831-864B-3FEA171B7688}" type="parTrans" cxnId="{430EA645-1F12-466C-AC66-EC3E3533B6E7}">
      <dgm:prSet/>
      <dgm:spPr/>
      <dgm:t>
        <a:bodyPr/>
        <a:lstStyle/>
        <a:p>
          <a:endParaRPr lang="it-IT"/>
        </a:p>
      </dgm:t>
    </dgm:pt>
    <dgm:pt modelId="{AB2E4C62-A662-4566-86DD-637A436F43D5}" type="sibTrans" cxnId="{430EA645-1F12-466C-AC66-EC3E3533B6E7}">
      <dgm:prSet/>
      <dgm:spPr/>
      <dgm:t>
        <a:bodyPr/>
        <a:lstStyle/>
        <a:p>
          <a:endParaRPr lang="it-IT"/>
        </a:p>
      </dgm:t>
    </dgm:pt>
    <dgm:pt modelId="{FC6D89EC-6866-488B-8A76-CB3068046037}">
      <dgm:prSet phldrT="[Testo]"/>
      <dgm:spPr>
        <a:ln>
          <a:solidFill>
            <a:schemeClr val="tx2"/>
          </a:solidFill>
        </a:ln>
      </dgm:spPr>
      <dgm:t>
        <a:bodyPr/>
        <a:lstStyle/>
        <a:p>
          <a:r>
            <a:rPr lang="it-IT" b="1" dirty="0" smtClean="0"/>
            <a:t>IL SENSO APTICO </a:t>
          </a:r>
          <a:endParaRPr lang="it-IT" b="1" dirty="0"/>
        </a:p>
      </dgm:t>
    </dgm:pt>
    <dgm:pt modelId="{ABC7751A-9917-47A9-A095-CDD3BE25A900}" type="parTrans" cxnId="{11AA7323-491B-4C12-B9A4-E852FDA80A6A}">
      <dgm:prSet/>
      <dgm:spPr/>
      <dgm:t>
        <a:bodyPr/>
        <a:lstStyle/>
        <a:p>
          <a:endParaRPr lang="it-IT"/>
        </a:p>
      </dgm:t>
    </dgm:pt>
    <dgm:pt modelId="{413E09C8-E1E6-42A8-A3EE-1F6F0710009A}" type="sibTrans" cxnId="{11AA7323-491B-4C12-B9A4-E852FDA80A6A}">
      <dgm:prSet/>
      <dgm:spPr/>
      <dgm:t>
        <a:bodyPr/>
        <a:lstStyle/>
        <a:p>
          <a:endParaRPr lang="it-IT"/>
        </a:p>
      </dgm:t>
    </dgm:pt>
    <dgm:pt modelId="{9992F1CF-DB63-473F-8302-5D653852FFC6}">
      <dgm:prSet phldrT="[Testo]" custT="1"/>
      <dgm:spPr/>
      <dgm:t>
        <a:bodyPr/>
        <a:lstStyle/>
        <a:p>
          <a:r>
            <a:rPr lang="it-IT" sz="1600" b="0" dirty="0" smtClean="0"/>
            <a:t>Riguarda gli spostamenti d’aria che </a:t>
          </a:r>
          <a:r>
            <a:rPr lang="it-IT" sz="1600" b="0" dirty="0" smtClean="0"/>
            <a:t>determinano </a:t>
          </a:r>
          <a:r>
            <a:rPr lang="it-IT" sz="1600" b="0" dirty="0" smtClean="0"/>
            <a:t>un migliore </a:t>
          </a:r>
          <a:r>
            <a:rPr lang="it-IT" sz="1600" b="0" dirty="0" smtClean="0"/>
            <a:t>orientamento</a:t>
          </a:r>
          <a:endParaRPr lang="it-IT" sz="1600" b="0" dirty="0"/>
        </a:p>
      </dgm:t>
    </dgm:pt>
    <dgm:pt modelId="{0D76B8B2-2B6D-40D4-94DD-05C1751395DC}" type="parTrans" cxnId="{6D2D29FE-5752-422E-A49A-F291A6C3A621}">
      <dgm:prSet/>
      <dgm:spPr/>
      <dgm:t>
        <a:bodyPr/>
        <a:lstStyle/>
        <a:p>
          <a:endParaRPr lang="it-IT"/>
        </a:p>
      </dgm:t>
    </dgm:pt>
    <dgm:pt modelId="{1048F73C-83E9-4D8F-8E67-56890EFBB9D7}" type="sibTrans" cxnId="{6D2D29FE-5752-422E-A49A-F291A6C3A621}">
      <dgm:prSet/>
      <dgm:spPr/>
      <dgm:t>
        <a:bodyPr/>
        <a:lstStyle/>
        <a:p>
          <a:endParaRPr lang="it-IT"/>
        </a:p>
      </dgm:t>
    </dgm:pt>
    <dgm:pt modelId="{DDB30346-6DB8-41CE-9752-654B9621DA31}">
      <dgm:prSet phldrT="[Tes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it-IT" sz="1400" b="1" dirty="0" smtClean="0"/>
            <a:t>IL SENSO ANEMESTICO</a:t>
          </a:r>
          <a:endParaRPr lang="it-IT" sz="1400" b="1" dirty="0"/>
        </a:p>
      </dgm:t>
    </dgm:pt>
    <dgm:pt modelId="{F6FF783C-EB42-4DAC-9CDF-562C28A564AD}" type="parTrans" cxnId="{44894B0E-86FD-46FE-9ACC-C3F3F5B60F69}">
      <dgm:prSet/>
      <dgm:spPr/>
      <dgm:t>
        <a:bodyPr/>
        <a:lstStyle/>
        <a:p>
          <a:endParaRPr lang="it-IT"/>
        </a:p>
      </dgm:t>
    </dgm:pt>
    <dgm:pt modelId="{1C812839-822C-44C3-B4E5-F06FF73E1107}" type="sibTrans" cxnId="{44894B0E-86FD-46FE-9ACC-C3F3F5B60F69}">
      <dgm:prSet/>
      <dgm:spPr/>
      <dgm:t>
        <a:bodyPr/>
        <a:lstStyle/>
        <a:p>
          <a:endParaRPr lang="it-IT"/>
        </a:p>
      </dgm:t>
    </dgm:pt>
    <dgm:pt modelId="{DC5A80CF-E158-46D1-8BD2-FF9DF82DC007}">
      <dgm:prSet custT="1"/>
      <dgm:spPr/>
      <dgm:t>
        <a:bodyPr/>
        <a:lstStyle/>
        <a:p>
          <a:r>
            <a:rPr lang="it-IT" sz="2000" b="1" dirty="0" smtClean="0">
              <a:solidFill>
                <a:srgbClr val="C00000"/>
              </a:solidFill>
            </a:rPr>
            <a:t>Stimolazione di apprendimenti per scoperta.</a:t>
          </a:r>
          <a:endParaRPr lang="it-IT" sz="2000" b="1" dirty="0">
            <a:solidFill>
              <a:srgbClr val="C00000"/>
            </a:solidFill>
          </a:endParaRPr>
        </a:p>
      </dgm:t>
    </dgm:pt>
    <dgm:pt modelId="{D621D435-1286-4EA4-B789-F7E569338CAC}" type="parTrans" cxnId="{0B51D852-F69C-4DA2-812A-DC60A0438DD9}">
      <dgm:prSet/>
      <dgm:spPr/>
      <dgm:t>
        <a:bodyPr/>
        <a:lstStyle/>
        <a:p>
          <a:endParaRPr lang="it-IT"/>
        </a:p>
      </dgm:t>
    </dgm:pt>
    <dgm:pt modelId="{1659F4EA-D2AC-4CC0-AD3A-30FBB510865B}" type="sibTrans" cxnId="{0B51D852-F69C-4DA2-812A-DC60A0438DD9}">
      <dgm:prSet/>
      <dgm:spPr/>
      <dgm:t>
        <a:bodyPr/>
        <a:lstStyle/>
        <a:p>
          <a:endParaRPr lang="it-IT"/>
        </a:p>
      </dgm:t>
    </dgm:pt>
    <dgm:pt modelId="{013114FC-1812-4C11-B242-73F29F7622F7}">
      <dgm:prSet custT="1"/>
      <dgm:spPr/>
      <dgm:t>
        <a:bodyPr/>
        <a:lstStyle/>
        <a:p>
          <a:endParaRPr lang="it-IT" sz="2000" b="1" dirty="0">
            <a:solidFill>
              <a:srgbClr val="C00000"/>
            </a:solidFill>
          </a:endParaRPr>
        </a:p>
      </dgm:t>
    </dgm:pt>
    <dgm:pt modelId="{BADA561E-14F7-414C-9FA4-157D006DE2BF}" type="parTrans" cxnId="{A23654CF-DB8B-4113-9C26-50E22C9C4DE2}">
      <dgm:prSet/>
      <dgm:spPr/>
      <dgm:t>
        <a:bodyPr/>
        <a:lstStyle/>
        <a:p>
          <a:endParaRPr lang="it-IT"/>
        </a:p>
      </dgm:t>
    </dgm:pt>
    <dgm:pt modelId="{5634D0AF-81E6-4278-B6DC-46B52E3708D6}" type="sibTrans" cxnId="{A23654CF-DB8B-4113-9C26-50E22C9C4DE2}">
      <dgm:prSet/>
      <dgm:spPr/>
      <dgm:t>
        <a:bodyPr/>
        <a:lstStyle/>
        <a:p>
          <a:endParaRPr lang="it-IT"/>
        </a:p>
      </dgm:t>
    </dgm:pt>
    <dgm:pt modelId="{BC93FA92-EDBE-479E-B279-6386941C1725}" type="pres">
      <dgm:prSet presAssocID="{F39C4A4A-A38A-4DF8-9CE0-E01C32BC07F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BEE6BF-7A85-489B-A29A-DD0F5865D1BD}" type="pres">
      <dgm:prSet presAssocID="{F39C4A4A-A38A-4DF8-9CE0-E01C32BC07FD}" presName="children" presStyleCnt="0"/>
      <dgm:spPr/>
    </dgm:pt>
    <dgm:pt modelId="{3675A352-61B6-437C-B5AD-8E9AFABA1F31}" type="pres">
      <dgm:prSet presAssocID="{F39C4A4A-A38A-4DF8-9CE0-E01C32BC07FD}" presName="child1group" presStyleCnt="0"/>
      <dgm:spPr/>
    </dgm:pt>
    <dgm:pt modelId="{69F1D891-E2E2-4637-A516-DF222E39B38D}" type="pres">
      <dgm:prSet presAssocID="{F39C4A4A-A38A-4DF8-9CE0-E01C32BC07FD}" presName="child1" presStyleLbl="bgAcc1" presStyleIdx="0" presStyleCnt="3" custScaleY="27853" custLinFactNeighborX="-10397" custLinFactNeighborY="-13243"/>
      <dgm:spPr/>
      <dgm:t>
        <a:bodyPr/>
        <a:lstStyle/>
        <a:p>
          <a:endParaRPr lang="it-IT"/>
        </a:p>
      </dgm:t>
    </dgm:pt>
    <dgm:pt modelId="{C22762B2-1059-4FEB-9879-C81DE90303F9}" type="pres">
      <dgm:prSet presAssocID="{F39C4A4A-A38A-4DF8-9CE0-E01C32BC07FD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200438-AA30-43CF-AEE5-8881400074D4}" type="pres">
      <dgm:prSet presAssocID="{F39C4A4A-A38A-4DF8-9CE0-E01C32BC07FD}" presName="child2group" presStyleCnt="0"/>
      <dgm:spPr/>
    </dgm:pt>
    <dgm:pt modelId="{EBC69E84-2EB1-4DFA-A3B2-A5F527A1FD8B}" type="pres">
      <dgm:prSet presAssocID="{F39C4A4A-A38A-4DF8-9CE0-E01C32BC07FD}" presName="child2" presStyleLbl="bgAcc1" presStyleIdx="1" presStyleCnt="3" custScaleY="27853"/>
      <dgm:spPr/>
      <dgm:t>
        <a:bodyPr/>
        <a:lstStyle/>
        <a:p>
          <a:endParaRPr lang="it-IT"/>
        </a:p>
      </dgm:t>
    </dgm:pt>
    <dgm:pt modelId="{576B22E4-4E8B-4053-B8AD-B307CDF77244}" type="pres">
      <dgm:prSet presAssocID="{F39C4A4A-A38A-4DF8-9CE0-E01C32BC07FD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10BD29-0756-4DBB-8F6A-B73AD144EAAB}" type="pres">
      <dgm:prSet presAssocID="{F39C4A4A-A38A-4DF8-9CE0-E01C32BC07FD}" presName="child3group" presStyleCnt="0"/>
      <dgm:spPr/>
    </dgm:pt>
    <dgm:pt modelId="{F0FA697C-9596-42BF-A7F2-4F3B92E0D06D}" type="pres">
      <dgm:prSet presAssocID="{F39C4A4A-A38A-4DF8-9CE0-E01C32BC07FD}" presName="child3" presStyleLbl="bgAcc1" presStyleIdx="2" presStyleCnt="3" custScaleY="86649" custLinFactNeighborX="41900" custLinFactNeighborY="-19670"/>
      <dgm:spPr/>
      <dgm:t>
        <a:bodyPr/>
        <a:lstStyle/>
        <a:p>
          <a:endParaRPr lang="it-IT"/>
        </a:p>
      </dgm:t>
    </dgm:pt>
    <dgm:pt modelId="{CEB5F0F2-196E-446C-A101-EC8F01B5634C}" type="pres">
      <dgm:prSet presAssocID="{F39C4A4A-A38A-4DF8-9CE0-E01C32BC07FD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14663F-624C-4F82-9E45-9454EBD14C1D}" type="pres">
      <dgm:prSet presAssocID="{F39C4A4A-A38A-4DF8-9CE0-E01C32BC07FD}" presName="childPlaceholder" presStyleCnt="0"/>
      <dgm:spPr/>
    </dgm:pt>
    <dgm:pt modelId="{985C0625-978B-47E9-BDFB-CF662CF41CD1}" type="pres">
      <dgm:prSet presAssocID="{F39C4A4A-A38A-4DF8-9CE0-E01C32BC07FD}" presName="circle" presStyleCnt="0"/>
      <dgm:spPr/>
    </dgm:pt>
    <dgm:pt modelId="{AE224984-8211-4FAE-A5A6-E4A909BCD8CA}" type="pres">
      <dgm:prSet presAssocID="{F39C4A4A-A38A-4DF8-9CE0-E01C32BC07FD}" presName="quadrant1" presStyleLbl="node1" presStyleIdx="0" presStyleCnt="4" custLinFactNeighborX="372" custLinFactNeighborY="-304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EF9F14-C55C-4ED3-BAC5-65CE73919D6A}" type="pres">
      <dgm:prSet presAssocID="{F39C4A4A-A38A-4DF8-9CE0-E01C32BC07F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4B7934-70E4-4724-B137-84796B72B985}" type="pres">
      <dgm:prSet presAssocID="{F39C4A4A-A38A-4DF8-9CE0-E01C32BC07FD}" presName="quadrant3" presStyleLbl="node1" presStyleIdx="2" presStyleCnt="4" custScaleX="144167" custScaleY="92004" custLinFactNeighborX="-2751" custLinFactNeighborY="37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CD4211-29E5-47A4-9C0A-B657D1C983F4}" type="pres">
      <dgm:prSet presAssocID="{F39C4A4A-A38A-4DF8-9CE0-E01C32BC07FD}" presName="quadrant4" presStyleLbl="node1" presStyleIdx="3" presStyleCnt="4" custScaleX="129135" custScaleY="61978" custLinFactNeighborX="-45802" custLinFactNeighborY="37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39B73FCC-F23F-4C9C-8183-F86597B17031}" type="pres">
      <dgm:prSet presAssocID="{F39C4A4A-A38A-4DF8-9CE0-E01C32BC07FD}" presName="quadrantPlaceholder" presStyleCnt="0"/>
      <dgm:spPr/>
    </dgm:pt>
    <dgm:pt modelId="{D15A192D-2F42-487A-9ABA-0673B00187BE}" type="pres">
      <dgm:prSet presAssocID="{F39C4A4A-A38A-4DF8-9CE0-E01C32BC07FD}" presName="center1" presStyleLbl="fgShp" presStyleIdx="0" presStyleCnt="2"/>
      <dgm:spPr/>
    </dgm:pt>
    <dgm:pt modelId="{EC8C3F98-8491-4607-9362-524E614313C4}" type="pres">
      <dgm:prSet presAssocID="{F39C4A4A-A38A-4DF8-9CE0-E01C32BC07FD}" presName="center2" presStyleLbl="fgShp" presStyleIdx="1" presStyleCnt="2" custLinFactNeighborX="-8642" custLinFactNeighborY="-5413"/>
      <dgm:spPr/>
    </dgm:pt>
  </dgm:ptLst>
  <dgm:cxnLst>
    <dgm:cxn modelId="{BF0FBC0B-FAAA-42EB-95A5-132E2597F85D}" type="presOf" srcId="{286E5139-3C63-42DA-9170-4873D7BD03AC}" destId="{65EF9F14-C55C-4ED3-BAC5-65CE73919D6A}" srcOrd="0" destOrd="0" presId="urn:microsoft.com/office/officeart/2005/8/layout/cycle4#1"/>
    <dgm:cxn modelId="{C58F73FD-35FF-47D6-9C08-88E95D29F08A}" type="presOf" srcId="{DDB30346-6DB8-41CE-9752-654B9621DA31}" destId="{F0FA697C-9596-42BF-A7F2-4F3B92E0D06D}" srcOrd="0" destOrd="0" presId="urn:microsoft.com/office/officeart/2005/8/layout/cycle4#1"/>
    <dgm:cxn modelId="{11AA7323-491B-4C12-B9A4-E852FDA80A6A}" srcId="{286E5139-3C63-42DA-9170-4873D7BD03AC}" destId="{FC6D89EC-6866-488B-8A76-CB3068046037}" srcOrd="0" destOrd="0" parTransId="{ABC7751A-9917-47A9-A095-CDD3BE25A900}" sibTransId="{413E09C8-E1E6-42A8-A3EE-1F6F0710009A}"/>
    <dgm:cxn modelId="{24CDD048-9393-49D8-BBA4-27F7EA4E3A5E}" type="presOf" srcId="{E26487A7-5869-4BE8-98EC-0918062E2DD7}" destId="{AE224984-8211-4FAE-A5A6-E4A909BCD8CA}" srcOrd="0" destOrd="0" presId="urn:microsoft.com/office/officeart/2005/8/layout/cycle4#1"/>
    <dgm:cxn modelId="{9BA45252-9AAC-4E34-BDD6-1278B7BB74A7}" type="presOf" srcId="{F39C4A4A-A38A-4DF8-9CE0-E01C32BC07FD}" destId="{BC93FA92-EDBE-479E-B279-6386941C1725}" srcOrd="0" destOrd="0" presId="urn:microsoft.com/office/officeart/2005/8/layout/cycle4#1"/>
    <dgm:cxn modelId="{F6F53FE1-8241-4FC9-BD8B-3484EC476E39}" type="presOf" srcId="{12274A92-08DC-448B-B7B5-328B18DB7713}" destId="{C22762B2-1059-4FEB-9879-C81DE90303F9}" srcOrd="1" destOrd="0" presId="urn:microsoft.com/office/officeart/2005/8/layout/cycle4#1"/>
    <dgm:cxn modelId="{6D2D29FE-5752-422E-A49A-F291A6C3A621}" srcId="{F39C4A4A-A38A-4DF8-9CE0-E01C32BC07FD}" destId="{9992F1CF-DB63-473F-8302-5D653852FFC6}" srcOrd="2" destOrd="0" parTransId="{0D76B8B2-2B6D-40D4-94DD-05C1751395DC}" sibTransId="{1048F73C-83E9-4D8F-8E67-56890EFBB9D7}"/>
    <dgm:cxn modelId="{0B51D852-F69C-4DA2-812A-DC60A0438DD9}" srcId="{F39C4A4A-A38A-4DF8-9CE0-E01C32BC07FD}" destId="{DC5A80CF-E158-46D1-8BD2-FF9DF82DC007}" srcOrd="3" destOrd="0" parTransId="{D621D435-1286-4EA4-B789-F7E569338CAC}" sibTransId="{1659F4EA-D2AC-4CC0-AD3A-30FBB510865B}"/>
    <dgm:cxn modelId="{CB340FC1-7CE3-4EEB-8069-2AA4E91DEE5B}" srcId="{F39C4A4A-A38A-4DF8-9CE0-E01C32BC07FD}" destId="{E26487A7-5869-4BE8-98EC-0918062E2DD7}" srcOrd="0" destOrd="0" parTransId="{C9893D5F-D342-4C66-A721-EF7CF556EF4A}" sibTransId="{052AF3AF-6E44-4A70-8781-03CD3A94D4EA}"/>
    <dgm:cxn modelId="{FD0E63C5-A781-4AEE-B7BA-4B7F502B379B}" type="presOf" srcId="{DC5A80CF-E158-46D1-8BD2-FF9DF82DC007}" destId="{09CD4211-29E5-47A4-9C0A-B657D1C983F4}" srcOrd="0" destOrd="0" presId="urn:microsoft.com/office/officeart/2005/8/layout/cycle4#1"/>
    <dgm:cxn modelId="{AC28D399-5A79-4B6F-9D5E-7D1CEFCC9DA7}" type="presOf" srcId="{FC6D89EC-6866-488B-8A76-CB3068046037}" destId="{EBC69E84-2EB1-4DFA-A3B2-A5F527A1FD8B}" srcOrd="0" destOrd="0" presId="urn:microsoft.com/office/officeart/2005/8/layout/cycle4#1"/>
    <dgm:cxn modelId="{8133193C-B1C1-4F1E-885A-3C849EC1CB0C}" srcId="{E26487A7-5869-4BE8-98EC-0918062E2DD7}" destId="{12274A92-08DC-448B-B7B5-328B18DB7713}" srcOrd="0" destOrd="0" parTransId="{7774E7C3-F30D-4C6C-86A3-F2923624050F}" sibTransId="{82E89A62-14DA-4431-8F86-F8736F2E7F73}"/>
    <dgm:cxn modelId="{44894B0E-86FD-46FE-9ACC-C3F3F5B60F69}" srcId="{9992F1CF-DB63-473F-8302-5D653852FFC6}" destId="{DDB30346-6DB8-41CE-9752-654B9621DA31}" srcOrd="0" destOrd="0" parTransId="{F6FF783C-EB42-4DAC-9CDF-562C28A564AD}" sibTransId="{1C812839-822C-44C3-B4E5-F06FF73E1107}"/>
    <dgm:cxn modelId="{F78C2301-5EAC-4F6B-85CB-75D215E315E4}" type="presOf" srcId="{FC6D89EC-6866-488B-8A76-CB3068046037}" destId="{576B22E4-4E8B-4053-B8AD-B307CDF77244}" srcOrd="1" destOrd="0" presId="urn:microsoft.com/office/officeart/2005/8/layout/cycle4#1"/>
    <dgm:cxn modelId="{70147FAF-7B6B-46F7-A118-8F5609B4C210}" type="presOf" srcId="{12274A92-08DC-448B-B7B5-328B18DB7713}" destId="{69F1D891-E2E2-4637-A516-DF222E39B38D}" srcOrd="0" destOrd="0" presId="urn:microsoft.com/office/officeart/2005/8/layout/cycle4#1"/>
    <dgm:cxn modelId="{A23654CF-DB8B-4113-9C26-50E22C9C4DE2}" srcId="{F39C4A4A-A38A-4DF8-9CE0-E01C32BC07FD}" destId="{013114FC-1812-4C11-B242-73F29F7622F7}" srcOrd="4" destOrd="0" parTransId="{BADA561E-14F7-414C-9FA4-157D006DE2BF}" sibTransId="{5634D0AF-81E6-4278-B6DC-46B52E3708D6}"/>
    <dgm:cxn modelId="{A3A168BC-5E16-438E-900C-DB8749E375F8}" type="presOf" srcId="{DDB30346-6DB8-41CE-9752-654B9621DA31}" destId="{CEB5F0F2-196E-446C-A101-EC8F01B5634C}" srcOrd="1" destOrd="0" presId="urn:microsoft.com/office/officeart/2005/8/layout/cycle4#1"/>
    <dgm:cxn modelId="{430EA645-1F12-466C-AC66-EC3E3533B6E7}" srcId="{F39C4A4A-A38A-4DF8-9CE0-E01C32BC07FD}" destId="{286E5139-3C63-42DA-9170-4873D7BD03AC}" srcOrd="1" destOrd="0" parTransId="{3CB05502-D49B-4831-864B-3FEA171B7688}" sibTransId="{AB2E4C62-A662-4566-86DD-637A436F43D5}"/>
    <dgm:cxn modelId="{1DA5574C-2326-4903-94C3-B3D2FE89A6C8}" type="presOf" srcId="{9992F1CF-DB63-473F-8302-5D653852FFC6}" destId="{3F4B7934-70E4-4724-B137-84796B72B985}" srcOrd="0" destOrd="0" presId="urn:microsoft.com/office/officeart/2005/8/layout/cycle4#1"/>
    <dgm:cxn modelId="{5B2679B5-12C1-4DFF-9268-3A5377EC76CB}" type="presParOf" srcId="{BC93FA92-EDBE-479E-B279-6386941C1725}" destId="{B6BEE6BF-7A85-489B-A29A-DD0F5865D1BD}" srcOrd="0" destOrd="0" presId="urn:microsoft.com/office/officeart/2005/8/layout/cycle4#1"/>
    <dgm:cxn modelId="{6C96CD51-C099-4654-9047-059D0B33C40E}" type="presParOf" srcId="{B6BEE6BF-7A85-489B-A29A-DD0F5865D1BD}" destId="{3675A352-61B6-437C-B5AD-8E9AFABA1F31}" srcOrd="0" destOrd="0" presId="urn:microsoft.com/office/officeart/2005/8/layout/cycle4#1"/>
    <dgm:cxn modelId="{E8327356-1675-4190-B5B8-8E929CAF905B}" type="presParOf" srcId="{3675A352-61B6-437C-B5AD-8E9AFABA1F31}" destId="{69F1D891-E2E2-4637-A516-DF222E39B38D}" srcOrd="0" destOrd="0" presId="urn:microsoft.com/office/officeart/2005/8/layout/cycle4#1"/>
    <dgm:cxn modelId="{21B72FD0-2462-43D8-B9AC-FB47D243EC76}" type="presParOf" srcId="{3675A352-61B6-437C-B5AD-8E9AFABA1F31}" destId="{C22762B2-1059-4FEB-9879-C81DE90303F9}" srcOrd="1" destOrd="0" presId="urn:microsoft.com/office/officeart/2005/8/layout/cycle4#1"/>
    <dgm:cxn modelId="{103F0942-6986-47A6-88CB-8F47F02B342E}" type="presParOf" srcId="{B6BEE6BF-7A85-489B-A29A-DD0F5865D1BD}" destId="{A1200438-AA30-43CF-AEE5-8881400074D4}" srcOrd="1" destOrd="0" presId="urn:microsoft.com/office/officeart/2005/8/layout/cycle4#1"/>
    <dgm:cxn modelId="{4E071EF5-198D-4302-AD2E-4B94BEFBDFDF}" type="presParOf" srcId="{A1200438-AA30-43CF-AEE5-8881400074D4}" destId="{EBC69E84-2EB1-4DFA-A3B2-A5F527A1FD8B}" srcOrd="0" destOrd="0" presId="urn:microsoft.com/office/officeart/2005/8/layout/cycle4#1"/>
    <dgm:cxn modelId="{814303D8-0CF0-4CA8-A97A-26E54EB07CCC}" type="presParOf" srcId="{A1200438-AA30-43CF-AEE5-8881400074D4}" destId="{576B22E4-4E8B-4053-B8AD-B307CDF77244}" srcOrd="1" destOrd="0" presId="urn:microsoft.com/office/officeart/2005/8/layout/cycle4#1"/>
    <dgm:cxn modelId="{1977B7F4-2D97-469E-AD3A-CA5EFDF30C40}" type="presParOf" srcId="{B6BEE6BF-7A85-489B-A29A-DD0F5865D1BD}" destId="{B610BD29-0756-4DBB-8F6A-B73AD144EAAB}" srcOrd="2" destOrd="0" presId="urn:microsoft.com/office/officeart/2005/8/layout/cycle4#1"/>
    <dgm:cxn modelId="{E12BF0A0-F39D-4583-A0B4-A47BCD4BCB6A}" type="presParOf" srcId="{B610BD29-0756-4DBB-8F6A-B73AD144EAAB}" destId="{F0FA697C-9596-42BF-A7F2-4F3B92E0D06D}" srcOrd="0" destOrd="0" presId="urn:microsoft.com/office/officeart/2005/8/layout/cycle4#1"/>
    <dgm:cxn modelId="{D079C39A-96C4-4238-8B1A-E659E67552F6}" type="presParOf" srcId="{B610BD29-0756-4DBB-8F6A-B73AD144EAAB}" destId="{CEB5F0F2-196E-446C-A101-EC8F01B5634C}" srcOrd="1" destOrd="0" presId="urn:microsoft.com/office/officeart/2005/8/layout/cycle4#1"/>
    <dgm:cxn modelId="{32A8A6FC-45F4-43D9-A240-3B8FD2B7E6DA}" type="presParOf" srcId="{B6BEE6BF-7A85-489B-A29A-DD0F5865D1BD}" destId="{C814663F-624C-4F82-9E45-9454EBD14C1D}" srcOrd="3" destOrd="0" presId="urn:microsoft.com/office/officeart/2005/8/layout/cycle4#1"/>
    <dgm:cxn modelId="{CB21BDFE-4654-4E4E-B538-C15BD4C6D98A}" type="presParOf" srcId="{BC93FA92-EDBE-479E-B279-6386941C1725}" destId="{985C0625-978B-47E9-BDFB-CF662CF41CD1}" srcOrd="1" destOrd="0" presId="urn:microsoft.com/office/officeart/2005/8/layout/cycle4#1"/>
    <dgm:cxn modelId="{AB2D3AC0-5A07-478D-B5E7-A0A79A9ABBE7}" type="presParOf" srcId="{985C0625-978B-47E9-BDFB-CF662CF41CD1}" destId="{AE224984-8211-4FAE-A5A6-E4A909BCD8CA}" srcOrd="0" destOrd="0" presId="urn:microsoft.com/office/officeart/2005/8/layout/cycle4#1"/>
    <dgm:cxn modelId="{2CB3C8B5-E1BF-4813-ACC2-0DE3F8735EAA}" type="presParOf" srcId="{985C0625-978B-47E9-BDFB-CF662CF41CD1}" destId="{65EF9F14-C55C-4ED3-BAC5-65CE73919D6A}" srcOrd="1" destOrd="0" presId="urn:microsoft.com/office/officeart/2005/8/layout/cycle4#1"/>
    <dgm:cxn modelId="{24B889D9-5F52-49D1-9A83-151B723F5E21}" type="presParOf" srcId="{985C0625-978B-47E9-BDFB-CF662CF41CD1}" destId="{3F4B7934-70E4-4724-B137-84796B72B985}" srcOrd="2" destOrd="0" presId="urn:microsoft.com/office/officeart/2005/8/layout/cycle4#1"/>
    <dgm:cxn modelId="{059C647C-35B1-4553-9BF8-36CA8007E584}" type="presParOf" srcId="{985C0625-978B-47E9-BDFB-CF662CF41CD1}" destId="{09CD4211-29E5-47A4-9C0A-B657D1C983F4}" srcOrd="3" destOrd="0" presId="urn:microsoft.com/office/officeart/2005/8/layout/cycle4#1"/>
    <dgm:cxn modelId="{A47EBA36-E4FF-44CF-964C-D86DAF29B74D}" type="presParOf" srcId="{985C0625-978B-47E9-BDFB-CF662CF41CD1}" destId="{39B73FCC-F23F-4C9C-8183-F86597B17031}" srcOrd="4" destOrd="0" presId="urn:microsoft.com/office/officeart/2005/8/layout/cycle4#1"/>
    <dgm:cxn modelId="{CFB30178-3639-4B1E-8C90-BB387CEC1513}" type="presParOf" srcId="{BC93FA92-EDBE-479E-B279-6386941C1725}" destId="{D15A192D-2F42-487A-9ABA-0673B00187BE}" srcOrd="2" destOrd="0" presId="urn:microsoft.com/office/officeart/2005/8/layout/cycle4#1"/>
    <dgm:cxn modelId="{293B316B-8B24-4BFC-830A-AB54AF2B2FFC}" type="presParOf" srcId="{BC93FA92-EDBE-479E-B279-6386941C1725}" destId="{EC8C3F98-8491-4607-9362-524E614313C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2837E2-91B5-4D66-9E7A-D7BA41D36F6A}" type="doc">
      <dgm:prSet loTypeId="urn:microsoft.com/office/officeart/2005/8/layout/cycle8" loCatId="cycle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7974C9F1-1218-4535-9400-497DFC0A3A0E}">
      <dgm:prSet phldrT="[Testo]"/>
      <dgm:spPr/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AREA MOTORIA</a:t>
          </a:r>
          <a:endParaRPr lang="it-IT" b="1" dirty="0">
            <a:solidFill>
              <a:srgbClr val="C00000"/>
            </a:solidFill>
          </a:endParaRPr>
        </a:p>
      </dgm:t>
    </dgm:pt>
    <dgm:pt modelId="{1993B933-7735-43A3-8FB4-EBF1D6A3B3CD}" type="parTrans" cxnId="{0F30A6D1-65F7-40C6-A36C-93CD1CB9EA28}">
      <dgm:prSet/>
      <dgm:spPr/>
      <dgm:t>
        <a:bodyPr/>
        <a:lstStyle/>
        <a:p>
          <a:endParaRPr lang="it-IT"/>
        </a:p>
      </dgm:t>
    </dgm:pt>
    <dgm:pt modelId="{9EDFA87F-E246-4F92-AAD4-9ED82960152E}" type="sibTrans" cxnId="{0F30A6D1-65F7-40C6-A36C-93CD1CB9EA28}">
      <dgm:prSet/>
      <dgm:spPr/>
      <dgm:t>
        <a:bodyPr/>
        <a:lstStyle/>
        <a:p>
          <a:endParaRPr lang="it-IT"/>
        </a:p>
      </dgm:t>
    </dgm:pt>
    <dgm:pt modelId="{4328DB2F-8C50-4574-9E54-DC3D73A82223}">
      <dgm:prSet phldrT="[Testo]"/>
      <dgm:spPr/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AREA AFFETTIVA E SOCIALE</a:t>
          </a:r>
          <a:endParaRPr lang="it-IT" b="1" dirty="0">
            <a:solidFill>
              <a:srgbClr val="C00000"/>
            </a:solidFill>
          </a:endParaRPr>
        </a:p>
      </dgm:t>
    </dgm:pt>
    <dgm:pt modelId="{68E21412-F3D1-4D56-9AFA-E06FBA3D5A07}" type="parTrans" cxnId="{5BDA4841-462E-44CA-BE5D-C95B45C6D063}">
      <dgm:prSet/>
      <dgm:spPr/>
      <dgm:t>
        <a:bodyPr/>
        <a:lstStyle/>
        <a:p>
          <a:endParaRPr lang="it-IT"/>
        </a:p>
      </dgm:t>
    </dgm:pt>
    <dgm:pt modelId="{47250A3C-3616-4DA7-8FD3-7756BD91D2FB}" type="sibTrans" cxnId="{5BDA4841-462E-44CA-BE5D-C95B45C6D063}">
      <dgm:prSet/>
      <dgm:spPr/>
      <dgm:t>
        <a:bodyPr/>
        <a:lstStyle/>
        <a:p>
          <a:endParaRPr lang="it-IT"/>
        </a:p>
      </dgm:t>
    </dgm:pt>
    <dgm:pt modelId="{16FC9855-520D-4220-97D5-D812EECDDD62}">
      <dgm:prSet phldrT="[Testo]"/>
      <dgm:spPr/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AREA COGNITIVA</a:t>
          </a:r>
          <a:endParaRPr lang="it-IT" b="1" dirty="0">
            <a:solidFill>
              <a:srgbClr val="C00000"/>
            </a:solidFill>
          </a:endParaRPr>
        </a:p>
      </dgm:t>
    </dgm:pt>
    <dgm:pt modelId="{03816F90-2ABB-4C18-8E83-C6E55C270DD5}" type="parTrans" cxnId="{3D398B1B-6C32-41D7-BA94-25D0FFD941F4}">
      <dgm:prSet/>
      <dgm:spPr/>
      <dgm:t>
        <a:bodyPr/>
        <a:lstStyle/>
        <a:p>
          <a:endParaRPr lang="it-IT"/>
        </a:p>
      </dgm:t>
    </dgm:pt>
    <dgm:pt modelId="{8DB43D12-CDF3-4A1B-ABC1-700C4E125C13}" type="sibTrans" cxnId="{3D398B1B-6C32-41D7-BA94-25D0FFD941F4}">
      <dgm:prSet/>
      <dgm:spPr/>
      <dgm:t>
        <a:bodyPr/>
        <a:lstStyle/>
        <a:p>
          <a:endParaRPr lang="it-IT"/>
        </a:p>
      </dgm:t>
    </dgm:pt>
    <dgm:pt modelId="{77F11713-281B-4957-8258-259829E57FB5}" type="pres">
      <dgm:prSet presAssocID="{E52837E2-91B5-4D66-9E7A-D7BA41D36F6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8436150-34BF-48D0-AC88-8249458036D5}" type="pres">
      <dgm:prSet presAssocID="{E52837E2-91B5-4D66-9E7A-D7BA41D36F6A}" presName="wedge1" presStyleLbl="node1" presStyleIdx="0" presStyleCnt="3"/>
      <dgm:spPr/>
      <dgm:t>
        <a:bodyPr/>
        <a:lstStyle/>
        <a:p>
          <a:endParaRPr lang="it-IT"/>
        </a:p>
      </dgm:t>
    </dgm:pt>
    <dgm:pt modelId="{071C834C-FE2E-42A6-A30F-A483F1D0BF04}" type="pres">
      <dgm:prSet presAssocID="{E52837E2-91B5-4D66-9E7A-D7BA41D36F6A}" presName="dummy1a" presStyleCnt="0"/>
      <dgm:spPr/>
    </dgm:pt>
    <dgm:pt modelId="{A4BD8A3D-093D-4597-97F7-FF7F31FAAC72}" type="pres">
      <dgm:prSet presAssocID="{E52837E2-91B5-4D66-9E7A-D7BA41D36F6A}" presName="dummy1b" presStyleCnt="0"/>
      <dgm:spPr/>
    </dgm:pt>
    <dgm:pt modelId="{2A504355-AFF9-43C5-BECC-031657008398}" type="pres">
      <dgm:prSet presAssocID="{E52837E2-91B5-4D66-9E7A-D7BA41D36F6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6E5AA3-5C8A-4722-A57A-C10E0E438074}" type="pres">
      <dgm:prSet presAssocID="{E52837E2-91B5-4D66-9E7A-D7BA41D36F6A}" presName="wedge2" presStyleLbl="node1" presStyleIdx="1" presStyleCnt="3"/>
      <dgm:spPr/>
      <dgm:t>
        <a:bodyPr/>
        <a:lstStyle/>
        <a:p>
          <a:endParaRPr lang="it-IT"/>
        </a:p>
      </dgm:t>
    </dgm:pt>
    <dgm:pt modelId="{F85AC93F-956B-4EC4-B22B-D804582DA4AD}" type="pres">
      <dgm:prSet presAssocID="{E52837E2-91B5-4D66-9E7A-D7BA41D36F6A}" presName="dummy2a" presStyleCnt="0"/>
      <dgm:spPr/>
    </dgm:pt>
    <dgm:pt modelId="{27C271C3-7C93-4B33-BF68-A51A6B4F44FB}" type="pres">
      <dgm:prSet presAssocID="{E52837E2-91B5-4D66-9E7A-D7BA41D36F6A}" presName="dummy2b" presStyleCnt="0"/>
      <dgm:spPr/>
    </dgm:pt>
    <dgm:pt modelId="{8B2C2844-C07D-4146-8203-BAAD46156685}" type="pres">
      <dgm:prSet presAssocID="{E52837E2-91B5-4D66-9E7A-D7BA41D36F6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A434F5-BB59-4EBA-81E2-90B523408CE7}" type="pres">
      <dgm:prSet presAssocID="{E52837E2-91B5-4D66-9E7A-D7BA41D36F6A}" presName="wedge3" presStyleLbl="node1" presStyleIdx="2" presStyleCnt="3"/>
      <dgm:spPr/>
      <dgm:t>
        <a:bodyPr/>
        <a:lstStyle/>
        <a:p>
          <a:endParaRPr lang="it-IT"/>
        </a:p>
      </dgm:t>
    </dgm:pt>
    <dgm:pt modelId="{586301B9-5253-4C6F-B8AC-2B2970CE4E19}" type="pres">
      <dgm:prSet presAssocID="{E52837E2-91B5-4D66-9E7A-D7BA41D36F6A}" presName="dummy3a" presStyleCnt="0"/>
      <dgm:spPr/>
    </dgm:pt>
    <dgm:pt modelId="{7D7C5BA8-8F3F-409D-B39B-B9E48D680D57}" type="pres">
      <dgm:prSet presAssocID="{E52837E2-91B5-4D66-9E7A-D7BA41D36F6A}" presName="dummy3b" presStyleCnt="0"/>
      <dgm:spPr/>
    </dgm:pt>
    <dgm:pt modelId="{17E2860E-F032-4044-8D35-4AF9DB30FCB3}" type="pres">
      <dgm:prSet presAssocID="{E52837E2-91B5-4D66-9E7A-D7BA41D36F6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93A927-D6D2-405E-8506-C690CBF7ADC8}" type="pres">
      <dgm:prSet presAssocID="{9EDFA87F-E246-4F92-AAD4-9ED82960152E}" presName="arrowWedge1" presStyleLbl="fgSibTrans2D1" presStyleIdx="0" presStyleCnt="3"/>
      <dgm:spPr/>
    </dgm:pt>
    <dgm:pt modelId="{2C369474-533E-4E36-ADE9-8FA8218D8961}" type="pres">
      <dgm:prSet presAssocID="{47250A3C-3616-4DA7-8FD3-7756BD91D2FB}" presName="arrowWedge2" presStyleLbl="fgSibTrans2D1" presStyleIdx="1" presStyleCnt="3"/>
      <dgm:spPr/>
    </dgm:pt>
    <dgm:pt modelId="{38E98760-49EE-4967-B6D6-453FF2D73795}" type="pres">
      <dgm:prSet presAssocID="{8DB43D12-CDF3-4A1B-ABC1-700C4E125C13}" presName="arrowWedge3" presStyleLbl="fgSibTrans2D1" presStyleIdx="2" presStyleCnt="3"/>
      <dgm:spPr/>
    </dgm:pt>
  </dgm:ptLst>
  <dgm:cxnLst>
    <dgm:cxn modelId="{3D398B1B-6C32-41D7-BA94-25D0FFD941F4}" srcId="{E52837E2-91B5-4D66-9E7A-D7BA41D36F6A}" destId="{16FC9855-520D-4220-97D5-D812EECDDD62}" srcOrd="2" destOrd="0" parTransId="{03816F90-2ABB-4C18-8E83-C6E55C270DD5}" sibTransId="{8DB43D12-CDF3-4A1B-ABC1-700C4E125C13}"/>
    <dgm:cxn modelId="{E321FCE1-FE73-49DF-B64B-45496EF4E359}" type="presOf" srcId="{7974C9F1-1218-4535-9400-497DFC0A3A0E}" destId="{2A504355-AFF9-43C5-BECC-031657008398}" srcOrd="1" destOrd="0" presId="urn:microsoft.com/office/officeart/2005/8/layout/cycle8"/>
    <dgm:cxn modelId="{7B023A22-1582-46E3-A436-D12EE3A9DE05}" type="presOf" srcId="{E52837E2-91B5-4D66-9E7A-D7BA41D36F6A}" destId="{77F11713-281B-4957-8258-259829E57FB5}" srcOrd="0" destOrd="0" presId="urn:microsoft.com/office/officeart/2005/8/layout/cycle8"/>
    <dgm:cxn modelId="{5BDA4841-462E-44CA-BE5D-C95B45C6D063}" srcId="{E52837E2-91B5-4D66-9E7A-D7BA41D36F6A}" destId="{4328DB2F-8C50-4574-9E54-DC3D73A82223}" srcOrd="1" destOrd="0" parTransId="{68E21412-F3D1-4D56-9AFA-E06FBA3D5A07}" sibTransId="{47250A3C-3616-4DA7-8FD3-7756BD91D2FB}"/>
    <dgm:cxn modelId="{292F6AF8-DDED-43BF-8B3A-23BDE6FDE93A}" type="presOf" srcId="{4328DB2F-8C50-4574-9E54-DC3D73A82223}" destId="{8B2C2844-C07D-4146-8203-BAAD46156685}" srcOrd="1" destOrd="0" presId="urn:microsoft.com/office/officeart/2005/8/layout/cycle8"/>
    <dgm:cxn modelId="{06575299-C53B-45BC-9CA2-7FD1FB82FE49}" type="presOf" srcId="{16FC9855-520D-4220-97D5-D812EECDDD62}" destId="{17E2860E-F032-4044-8D35-4AF9DB30FCB3}" srcOrd="1" destOrd="0" presId="urn:microsoft.com/office/officeart/2005/8/layout/cycle8"/>
    <dgm:cxn modelId="{0079591B-5A68-43A0-A82A-98768770ECC0}" type="presOf" srcId="{16FC9855-520D-4220-97D5-D812EECDDD62}" destId="{F8A434F5-BB59-4EBA-81E2-90B523408CE7}" srcOrd="0" destOrd="0" presId="urn:microsoft.com/office/officeart/2005/8/layout/cycle8"/>
    <dgm:cxn modelId="{0F30A6D1-65F7-40C6-A36C-93CD1CB9EA28}" srcId="{E52837E2-91B5-4D66-9E7A-D7BA41D36F6A}" destId="{7974C9F1-1218-4535-9400-497DFC0A3A0E}" srcOrd="0" destOrd="0" parTransId="{1993B933-7735-43A3-8FB4-EBF1D6A3B3CD}" sibTransId="{9EDFA87F-E246-4F92-AAD4-9ED82960152E}"/>
    <dgm:cxn modelId="{457CBC51-1DC0-489E-B5A0-7568718BB22D}" type="presOf" srcId="{7974C9F1-1218-4535-9400-497DFC0A3A0E}" destId="{48436150-34BF-48D0-AC88-8249458036D5}" srcOrd="0" destOrd="0" presId="urn:microsoft.com/office/officeart/2005/8/layout/cycle8"/>
    <dgm:cxn modelId="{2E2E7F06-80EF-4A40-8D39-EA94CE91B707}" type="presOf" srcId="{4328DB2F-8C50-4574-9E54-DC3D73A82223}" destId="{BB6E5AA3-5C8A-4722-A57A-C10E0E438074}" srcOrd="0" destOrd="0" presId="urn:microsoft.com/office/officeart/2005/8/layout/cycle8"/>
    <dgm:cxn modelId="{D6183137-DA72-4210-A845-2362462A1317}" type="presParOf" srcId="{77F11713-281B-4957-8258-259829E57FB5}" destId="{48436150-34BF-48D0-AC88-8249458036D5}" srcOrd="0" destOrd="0" presId="urn:microsoft.com/office/officeart/2005/8/layout/cycle8"/>
    <dgm:cxn modelId="{F2CA3541-E308-4F3B-AE02-72F3EFADD429}" type="presParOf" srcId="{77F11713-281B-4957-8258-259829E57FB5}" destId="{071C834C-FE2E-42A6-A30F-A483F1D0BF04}" srcOrd="1" destOrd="0" presId="urn:microsoft.com/office/officeart/2005/8/layout/cycle8"/>
    <dgm:cxn modelId="{AC74EBFE-5514-4A39-9E92-FC076CBF8A87}" type="presParOf" srcId="{77F11713-281B-4957-8258-259829E57FB5}" destId="{A4BD8A3D-093D-4597-97F7-FF7F31FAAC72}" srcOrd="2" destOrd="0" presId="urn:microsoft.com/office/officeart/2005/8/layout/cycle8"/>
    <dgm:cxn modelId="{D27732F3-3CC7-4A28-990D-1B18EA9A5A05}" type="presParOf" srcId="{77F11713-281B-4957-8258-259829E57FB5}" destId="{2A504355-AFF9-43C5-BECC-031657008398}" srcOrd="3" destOrd="0" presId="urn:microsoft.com/office/officeart/2005/8/layout/cycle8"/>
    <dgm:cxn modelId="{34CEA681-41E5-4678-A3A0-6D35352B703D}" type="presParOf" srcId="{77F11713-281B-4957-8258-259829E57FB5}" destId="{BB6E5AA3-5C8A-4722-A57A-C10E0E438074}" srcOrd="4" destOrd="0" presId="urn:microsoft.com/office/officeart/2005/8/layout/cycle8"/>
    <dgm:cxn modelId="{86C2DA40-C9CA-451E-8CB4-B4DAFA42AEAC}" type="presParOf" srcId="{77F11713-281B-4957-8258-259829E57FB5}" destId="{F85AC93F-956B-4EC4-B22B-D804582DA4AD}" srcOrd="5" destOrd="0" presId="urn:microsoft.com/office/officeart/2005/8/layout/cycle8"/>
    <dgm:cxn modelId="{F351528F-5C8A-4371-B2D6-5840BBF491A2}" type="presParOf" srcId="{77F11713-281B-4957-8258-259829E57FB5}" destId="{27C271C3-7C93-4B33-BF68-A51A6B4F44FB}" srcOrd="6" destOrd="0" presId="urn:microsoft.com/office/officeart/2005/8/layout/cycle8"/>
    <dgm:cxn modelId="{8CE8A30D-B4AA-4DC5-A885-9810674F0BD7}" type="presParOf" srcId="{77F11713-281B-4957-8258-259829E57FB5}" destId="{8B2C2844-C07D-4146-8203-BAAD46156685}" srcOrd="7" destOrd="0" presId="urn:microsoft.com/office/officeart/2005/8/layout/cycle8"/>
    <dgm:cxn modelId="{A88975EE-1E4F-4D79-AB97-4188C1B5C5E5}" type="presParOf" srcId="{77F11713-281B-4957-8258-259829E57FB5}" destId="{F8A434F5-BB59-4EBA-81E2-90B523408CE7}" srcOrd="8" destOrd="0" presId="urn:microsoft.com/office/officeart/2005/8/layout/cycle8"/>
    <dgm:cxn modelId="{347A57A1-274C-4EAE-893E-57CED890E8D9}" type="presParOf" srcId="{77F11713-281B-4957-8258-259829E57FB5}" destId="{586301B9-5253-4C6F-B8AC-2B2970CE4E19}" srcOrd="9" destOrd="0" presId="urn:microsoft.com/office/officeart/2005/8/layout/cycle8"/>
    <dgm:cxn modelId="{C852C329-16D2-4442-B827-CFF65F9000A9}" type="presParOf" srcId="{77F11713-281B-4957-8258-259829E57FB5}" destId="{7D7C5BA8-8F3F-409D-B39B-B9E48D680D57}" srcOrd="10" destOrd="0" presId="urn:microsoft.com/office/officeart/2005/8/layout/cycle8"/>
    <dgm:cxn modelId="{11B72A33-646D-4277-865C-B85F1FB3ED34}" type="presParOf" srcId="{77F11713-281B-4957-8258-259829E57FB5}" destId="{17E2860E-F032-4044-8D35-4AF9DB30FCB3}" srcOrd="11" destOrd="0" presId="urn:microsoft.com/office/officeart/2005/8/layout/cycle8"/>
    <dgm:cxn modelId="{7B660B3C-1D6B-4460-8336-837D15459FA0}" type="presParOf" srcId="{77F11713-281B-4957-8258-259829E57FB5}" destId="{FB93A927-D6D2-405E-8506-C690CBF7ADC8}" srcOrd="12" destOrd="0" presId="urn:microsoft.com/office/officeart/2005/8/layout/cycle8"/>
    <dgm:cxn modelId="{100A9AC7-1ADC-4F0E-9DB9-5EFBB12FEB67}" type="presParOf" srcId="{77F11713-281B-4957-8258-259829E57FB5}" destId="{2C369474-533E-4E36-ADE9-8FA8218D8961}" srcOrd="13" destOrd="0" presId="urn:microsoft.com/office/officeart/2005/8/layout/cycle8"/>
    <dgm:cxn modelId="{3730DEE1-041B-4661-B4EB-E8FC2FD171D8}" type="presParOf" srcId="{77F11713-281B-4957-8258-259829E57FB5}" destId="{38E98760-49EE-4967-B6D6-453FF2D73795}" srcOrd="14" destOrd="0" presId="urn:microsoft.com/office/officeart/2005/8/layout/cycle8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90CBC7-8003-43C2-A20D-AADF5F6E78A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C55A452-DBFD-4785-9CB6-4DC040F4D035}">
      <dgm:prSet phldrT="[Testo]" custT="1"/>
      <dgm:spPr/>
      <dgm:t>
        <a:bodyPr/>
        <a:lstStyle/>
        <a:p>
          <a:r>
            <a:rPr lang="it-IT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rPr>
            <a:t>Sono impedite </a:t>
          </a:r>
          <a:endParaRPr lang="it-IT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B615AE-DEB0-4F7B-8EF0-1825C591E1BE}" type="parTrans" cxnId="{2780427C-AD80-402C-B2FE-C44FB0FD62A4}">
      <dgm:prSet/>
      <dgm:spPr/>
      <dgm:t>
        <a:bodyPr/>
        <a:lstStyle/>
        <a:p>
          <a:endParaRPr lang="it-IT"/>
        </a:p>
      </dgm:t>
    </dgm:pt>
    <dgm:pt modelId="{67C0D106-E581-43D8-A351-417BB25CB476}" type="sibTrans" cxnId="{2780427C-AD80-402C-B2FE-C44FB0FD62A4}">
      <dgm:prSet/>
      <dgm:spPr/>
      <dgm:t>
        <a:bodyPr/>
        <a:lstStyle/>
        <a:p>
          <a:endParaRPr lang="it-IT"/>
        </a:p>
      </dgm:t>
    </dgm:pt>
    <dgm:pt modelId="{8B2B5FB7-5850-4909-B364-C47B100A44E2}">
      <dgm:prSet phldrT="[Testo]" custT="1"/>
      <dgm:spPr/>
      <dgm:t>
        <a:bodyPr/>
        <a:lstStyle/>
        <a:p>
          <a:r>
            <a:rPr lang="it-IT" sz="2400" dirty="0" smtClean="0">
              <a:solidFill>
                <a:prstClr val="black"/>
              </a:solidFill>
              <a:latin typeface="Constantia"/>
            </a:rPr>
            <a:t>lo sviluppo dell’intelligenza senso-motoria;</a:t>
          </a:r>
          <a:endParaRPr lang="it-IT" sz="2400" dirty="0"/>
        </a:p>
      </dgm:t>
    </dgm:pt>
    <dgm:pt modelId="{0C56438F-AE68-4554-9EFB-19A0045CD4F6}" type="parTrans" cxnId="{62C7A637-2832-4CDA-8594-6CD32D77DF89}">
      <dgm:prSet/>
      <dgm:spPr/>
      <dgm:t>
        <a:bodyPr/>
        <a:lstStyle/>
        <a:p>
          <a:endParaRPr lang="it-IT"/>
        </a:p>
      </dgm:t>
    </dgm:pt>
    <dgm:pt modelId="{643B5F52-D93E-488A-B690-3544798CC0B3}" type="sibTrans" cxnId="{62C7A637-2832-4CDA-8594-6CD32D77DF89}">
      <dgm:prSet/>
      <dgm:spPr/>
      <dgm:t>
        <a:bodyPr/>
        <a:lstStyle/>
        <a:p>
          <a:endParaRPr lang="it-IT"/>
        </a:p>
      </dgm:t>
    </dgm:pt>
    <dgm:pt modelId="{53FC4566-1309-4F52-9E93-F7351DFAF6D9}">
      <dgm:prSet phldrT="[Testo]" custT="1"/>
      <dgm:spPr/>
      <dgm:t>
        <a:bodyPr/>
        <a:lstStyle/>
        <a:p>
          <a:r>
            <a:rPr lang="it-IT" sz="2400" dirty="0" smtClean="0">
              <a:solidFill>
                <a:prstClr val="black"/>
              </a:solidFill>
              <a:latin typeface="Constantia"/>
            </a:rPr>
            <a:t>la coordinazione delle azioni </a:t>
          </a:r>
          <a:endParaRPr lang="it-IT" sz="2400" dirty="0">
            <a:solidFill>
              <a:prstClr val="black"/>
            </a:solidFill>
            <a:latin typeface="Constantia"/>
          </a:endParaRPr>
        </a:p>
      </dgm:t>
    </dgm:pt>
    <dgm:pt modelId="{35C6FF89-57E1-4514-96BA-3ADA20EF133D}" type="parTrans" cxnId="{4CA21EF7-3B19-4130-83AC-6E0157A78FDD}">
      <dgm:prSet/>
      <dgm:spPr/>
      <dgm:t>
        <a:bodyPr/>
        <a:lstStyle/>
        <a:p>
          <a:endParaRPr lang="it-IT"/>
        </a:p>
      </dgm:t>
    </dgm:pt>
    <dgm:pt modelId="{53B27CC3-884F-4F9D-80B7-20A2476F7EA6}" type="sibTrans" cxnId="{4CA21EF7-3B19-4130-83AC-6E0157A78FDD}">
      <dgm:prSet/>
      <dgm:spPr/>
      <dgm:t>
        <a:bodyPr/>
        <a:lstStyle/>
        <a:p>
          <a:endParaRPr lang="it-IT"/>
        </a:p>
      </dgm:t>
    </dgm:pt>
    <dgm:pt modelId="{D32D7DB9-354C-47B4-82E5-4A17F0CC4A9B}" type="pres">
      <dgm:prSet presAssocID="{1B90CBC7-8003-43C2-A20D-AADF5F6E78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BA40183D-8F90-4A09-88FB-703398292B38}" type="pres">
      <dgm:prSet presAssocID="{7C55A452-DBFD-4785-9CB6-4DC040F4D035}" presName="thickLine" presStyleLbl="alignNode1" presStyleIdx="0" presStyleCnt="1"/>
      <dgm:spPr/>
    </dgm:pt>
    <dgm:pt modelId="{A59EC163-D380-425E-A5DB-43C7D138CF02}" type="pres">
      <dgm:prSet presAssocID="{7C55A452-DBFD-4785-9CB6-4DC040F4D035}" presName="horz1" presStyleCnt="0"/>
      <dgm:spPr/>
    </dgm:pt>
    <dgm:pt modelId="{D3F74C38-81A7-42B7-8ABF-6E8BFFCCD397}" type="pres">
      <dgm:prSet presAssocID="{7C55A452-DBFD-4785-9CB6-4DC040F4D035}" presName="tx1" presStyleLbl="revTx" presStyleIdx="0" presStyleCnt="3"/>
      <dgm:spPr/>
      <dgm:t>
        <a:bodyPr/>
        <a:lstStyle/>
        <a:p>
          <a:endParaRPr lang="it-IT"/>
        </a:p>
      </dgm:t>
    </dgm:pt>
    <dgm:pt modelId="{6A1FD02D-DB08-4E53-B8B0-30D86ED15D8F}" type="pres">
      <dgm:prSet presAssocID="{7C55A452-DBFD-4785-9CB6-4DC040F4D035}" presName="vert1" presStyleCnt="0"/>
      <dgm:spPr/>
    </dgm:pt>
    <dgm:pt modelId="{EE2A44CF-5410-41D2-AF8D-1BC3B56B81D7}" type="pres">
      <dgm:prSet presAssocID="{8B2B5FB7-5850-4909-B364-C47B100A44E2}" presName="vertSpace2a" presStyleCnt="0"/>
      <dgm:spPr/>
    </dgm:pt>
    <dgm:pt modelId="{4F11CC96-22C7-4556-B69F-B87657FA932E}" type="pres">
      <dgm:prSet presAssocID="{8B2B5FB7-5850-4909-B364-C47B100A44E2}" presName="horz2" presStyleCnt="0"/>
      <dgm:spPr/>
    </dgm:pt>
    <dgm:pt modelId="{6B9DA925-7209-40EF-8D3F-B24B2387DBB2}" type="pres">
      <dgm:prSet presAssocID="{8B2B5FB7-5850-4909-B364-C47B100A44E2}" presName="horzSpace2" presStyleCnt="0"/>
      <dgm:spPr/>
    </dgm:pt>
    <dgm:pt modelId="{D7229C26-2930-401D-993F-60C235047D2E}" type="pres">
      <dgm:prSet presAssocID="{8B2B5FB7-5850-4909-B364-C47B100A44E2}" presName="tx2" presStyleLbl="revTx" presStyleIdx="1" presStyleCnt="3"/>
      <dgm:spPr/>
      <dgm:t>
        <a:bodyPr/>
        <a:lstStyle/>
        <a:p>
          <a:endParaRPr lang="it-IT"/>
        </a:p>
      </dgm:t>
    </dgm:pt>
    <dgm:pt modelId="{53A5F34C-C4BC-47FD-B215-8D1AF71BAE48}" type="pres">
      <dgm:prSet presAssocID="{8B2B5FB7-5850-4909-B364-C47B100A44E2}" presName="vert2" presStyleCnt="0"/>
      <dgm:spPr/>
    </dgm:pt>
    <dgm:pt modelId="{C374F948-B9A1-4FAB-8CCD-518145EAD384}" type="pres">
      <dgm:prSet presAssocID="{8B2B5FB7-5850-4909-B364-C47B100A44E2}" presName="thinLine2b" presStyleLbl="callout" presStyleIdx="0" presStyleCnt="2" custLinFactY="200000" custLinFactNeighborX="670" custLinFactNeighborY="216923"/>
      <dgm:spPr/>
    </dgm:pt>
    <dgm:pt modelId="{A114A7A7-3469-4970-A1ED-8452837A2ACC}" type="pres">
      <dgm:prSet presAssocID="{8B2B5FB7-5850-4909-B364-C47B100A44E2}" presName="vertSpace2b" presStyleCnt="0"/>
      <dgm:spPr/>
    </dgm:pt>
    <dgm:pt modelId="{3A365C65-51E2-40E5-BAF7-8EF9161826FC}" type="pres">
      <dgm:prSet presAssocID="{53FC4566-1309-4F52-9E93-F7351DFAF6D9}" presName="horz2" presStyleCnt="0"/>
      <dgm:spPr/>
    </dgm:pt>
    <dgm:pt modelId="{BB2F0468-4B61-489C-AEB1-79F1DA7A5AAD}" type="pres">
      <dgm:prSet presAssocID="{53FC4566-1309-4F52-9E93-F7351DFAF6D9}" presName="horzSpace2" presStyleCnt="0"/>
      <dgm:spPr/>
    </dgm:pt>
    <dgm:pt modelId="{762605E1-21B8-4EF6-83A4-8286E5FEBEC0}" type="pres">
      <dgm:prSet presAssocID="{53FC4566-1309-4F52-9E93-F7351DFAF6D9}" presName="tx2" presStyleLbl="revTx" presStyleIdx="2" presStyleCnt="3"/>
      <dgm:spPr/>
      <dgm:t>
        <a:bodyPr/>
        <a:lstStyle/>
        <a:p>
          <a:endParaRPr lang="it-IT"/>
        </a:p>
      </dgm:t>
    </dgm:pt>
    <dgm:pt modelId="{E6B4F735-9B4A-4033-8A80-BF808547F71E}" type="pres">
      <dgm:prSet presAssocID="{53FC4566-1309-4F52-9E93-F7351DFAF6D9}" presName="vert2" presStyleCnt="0"/>
      <dgm:spPr/>
    </dgm:pt>
    <dgm:pt modelId="{BB059162-61F7-4B28-BCF3-0B3C9395B5D9}" type="pres">
      <dgm:prSet presAssocID="{53FC4566-1309-4F52-9E93-F7351DFAF6D9}" presName="thinLine2b" presStyleLbl="callout" presStyleIdx="1" presStyleCnt="2"/>
      <dgm:spPr/>
    </dgm:pt>
    <dgm:pt modelId="{C0956EFF-1C6D-48BA-A6AC-3318CA1E31FB}" type="pres">
      <dgm:prSet presAssocID="{53FC4566-1309-4F52-9E93-F7351DFAF6D9}" presName="vertSpace2b" presStyleCnt="0"/>
      <dgm:spPr/>
    </dgm:pt>
  </dgm:ptLst>
  <dgm:cxnLst>
    <dgm:cxn modelId="{62C7A637-2832-4CDA-8594-6CD32D77DF89}" srcId="{7C55A452-DBFD-4785-9CB6-4DC040F4D035}" destId="{8B2B5FB7-5850-4909-B364-C47B100A44E2}" srcOrd="0" destOrd="0" parTransId="{0C56438F-AE68-4554-9EFB-19A0045CD4F6}" sibTransId="{643B5F52-D93E-488A-B690-3544798CC0B3}"/>
    <dgm:cxn modelId="{9C8B66C3-371C-49D9-A4EC-486CF0BF606F}" type="presOf" srcId="{1B90CBC7-8003-43C2-A20D-AADF5F6E78A0}" destId="{D32D7DB9-354C-47B4-82E5-4A17F0CC4A9B}" srcOrd="0" destOrd="0" presId="urn:microsoft.com/office/officeart/2008/layout/LinedList"/>
    <dgm:cxn modelId="{37DE3756-250B-4BD2-9B75-3CD592EEAD9E}" type="presOf" srcId="{53FC4566-1309-4F52-9E93-F7351DFAF6D9}" destId="{762605E1-21B8-4EF6-83A4-8286E5FEBEC0}" srcOrd="0" destOrd="0" presId="urn:microsoft.com/office/officeart/2008/layout/LinedList"/>
    <dgm:cxn modelId="{AE7B65C6-9623-43D9-882C-5AEBCA57E01B}" type="presOf" srcId="{7C55A452-DBFD-4785-9CB6-4DC040F4D035}" destId="{D3F74C38-81A7-42B7-8ABF-6E8BFFCCD397}" srcOrd="0" destOrd="0" presId="urn:microsoft.com/office/officeart/2008/layout/LinedList"/>
    <dgm:cxn modelId="{2780427C-AD80-402C-B2FE-C44FB0FD62A4}" srcId="{1B90CBC7-8003-43C2-A20D-AADF5F6E78A0}" destId="{7C55A452-DBFD-4785-9CB6-4DC040F4D035}" srcOrd="0" destOrd="0" parTransId="{75B615AE-DEB0-4F7B-8EF0-1825C591E1BE}" sibTransId="{67C0D106-E581-43D8-A351-417BB25CB476}"/>
    <dgm:cxn modelId="{D91E8673-14EE-4B32-8A52-CD6AC4EF1289}" type="presOf" srcId="{8B2B5FB7-5850-4909-B364-C47B100A44E2}" destId="{D7229C26-2930-401D-993F-60C235047D2E}" srcOrd="0" destOrd="0" presId="urn:microsoft.com/office/officeart/2008/layout/LinedList"/>
    <dgm:cxn modelId="{4CA21EF7-3B19-4130-83AC-6E0157A78FDD}" srcId="{7C55A452-DBFD-4785-9CB6-4DC040F4D035}" destId="{53FC4566-1309-4F52-9E93-F7351DFAF6D9}" srcOrd="1" destOrd="0" parTransId="{35C6FF89-57E1-4514-96BA-3ADA20EF133D}" sibTransId="{53B27CC3-884F-4F9D-80B7-20A2476F7EA6}"/>
    <dgm:cxn modelId="{C116BD07-BEB7-441F-9271-8DF0A69E2E99}" type="presParOf" srcId="{D32D7DB9-354C-47B4-82E5-4A17F0CC4A9B}" destId="{BA40183D-8F90-4A09-88FB-703398292B38}" srcOrd="0" destOrd="0" presId="urn:microsoft.com/office/officeart/2008/layout/LinedList"/>
    <dgm:cxn modelId="{F49DFE92-B474-48FD-AE26-68BDD5BCD5E3}" type="presParOf" srcId="{D32D7DB9-354C-47B4-82E5-4A17F0CC4A9B}" destId="{A59EC163-D380-425E-A5DB-43C7D138CF02}" srcOrd="1" destOrd="0" presId="urn:microsoft.com/office/officeart/2008/layout/LinedList"/>
    <dgm:cxn modelId="{9EB522D7-28CD-4C5B-847D-44A16C833D7E}" type="presParOf" srcId="{A59EC163-D380-425E-A5DB-43C7D138CF02}" destId="{D3F74C38-81A7-42B7-8ABF-6E8BFFCCD397}" srcOrd="0" destOrd="0" presId="urn:microsoft.com/office/officeart/2008/layout/LinedList"/>
    <dgm:cxn modelId="{54B3E108-161F-45F8-B2BF-ACEE5994865C}" type="presParOf" srcId="{A59EC163-D380-425E-A5DB-43C7D138CF02}" destId="{6A1FD02D-DB08-4E53-B8B0-30D86ED15D8F}" srcOrd="1" destOrd="0" presId="urn:microsoft.com/office/officeart/2008/layout/LinedList"/>
    <dgm:cxn modelId="{E8EBEA13-2F09-4329-B082-A0AA4E5FBB83}" type="presParOf" srcId="{6A1FD02D-DB08-4E53-B8B0-30D86ED15D8F}" destId="{EE2A44CF-5410-41D2-AF8D-1BC3B56B81D7}" srcOrd="0" destOrd="0" presId="urn:microsoft.com/office/officeart/2008/layout/LinedList"/>
    <dgm:cxn modelId="{48A60F87-FB04-4A27-99DF-9A8470AC47F4}" type="presParOf" srcId="{6A1FD02D-DB08-4E53-B8B0-30D86ED15D8F}" destId="{4F11CC96-22C7-4556-B69F-B87657FA932E}" srcOrd="1" destOrd="0" presId="urn:microsoft.com/office/officeart/2008/layout/LinedList"/>
    <dgm:cxn modelId="{F70416C8-A634-40DB-887A-3C144CF8D1EA}" type="presParOf" srcId="{4F11CC96-22C7-4556-B69F-B87657FA932E}" destId="{6B9DA925-7209-40EF-8D3F-B24B2387DBB2}" srcOrd="0" destOrd="0" presId="urn:microsoft.com/office/officeart/2008/layout/LinedList"/>
    <dgm:cxn modelId="{3DD697AB-CC8D-496B-9C73-6013B5A74F64}" type="presParOf" srcId="{4F11CC96-22C7-4556-B69F-B87657FA932E}" destId="{D7229C26-2930-401D-993F-60C235047D2E}" srcOrd="1" destOrd="0" presId="urn:microsoft.com/office/officeart/2008/layout/LinedList"/>
    <dgm:cxn modelId="{79AFC536-1AC9-4799-AFFE-2F1D036BFA21}" type="presParOf" srcId="{4F11CC96-22C7-4556-B69F-B87657FA932E}" destId="{53A5F34C-C4BC-47FD-B215-8D1AF71BAE48}" srcOrd="2" destOrd="0" presId="urn:microsoft.com/office/officeart/2008/layout/LinedList"/>
    <dgm:cxn modelId="{5F3DD5E3-D783-47F5-99BE-8CBF15D2B1C9}" type="presParOf" srcId="{6A1FD02D-DB08-4E53-B8B0-30D86ED15D8F}" destId="{C374F948-B9A1-4FAB-8CCD-518145EAD384}" srcOrd="2" destOrd="0" presId="urn:microsoft.com/office/officeart/2008/layout/LinedList"/>
    <dgm:cxn modelId="{8A9A24A8-B377-4314-939C-8F4E9319FFB0}" type="presParOf" srcId="{6A1FD02D-DB08-4E53-B8B0-30D86ED15D8F}" destId="{A114A7A7-3469-4970-A1ED-8452837A2ACC}" srcOrd="3" destOrd="0" presId="urn:microsoft.com/office/officeart/2008/layout/LinedList"/>
    <dgm:cxn modelId="{3E8453E4-8E57-4BF5-9852-FC0DC7AB4E13}" type="presParOf" srcId="{6A1FD02D-DB08-4E53-B8B0-30D86ED15D8F}" destId="{3A365C65-51E2-40E5-BAF7-8EF9161826FC}" srcOrd="4" destOrd="0" presId="urn:microsoft.com/office/officeart/2008/layout/LinedList"/>
    <dgm:cxn modelId="{ADC33125-B813-4E7D-B993-FE34CD7C11BA}" type="presParOf" srcId="{3A365C65-51E2-40E5-BAF7-8EF9161826FC}" destId="{BB2F0468-4B61-489C-AEB1-79F1DA7A5AAD}" srcOrd="0" destOrd="0" presId="urn:microsoft.com/office/officeart/2008/layout/LinedList"/>
    <dgm:cxn modelId="{CCCDFA72-5E3E-4942-A9AA-E955F216691B}" type="presParOf" srcId="{3A365C65-51E2-40E5-BAF7-8EF9161826FC}" destId="{762605E1-21B8-4EF6-83A4-8286E5FEBEC0}" srcOrd="1" destOrd="0" presId="urn:microsoft.com/office/officeart/2008/layout/LinedList"/>
    <dgm:cxn modelId="{1FCFA3F2-0590-453F-BE9E-CC55672EE322}" type="presParOf" srcId="{3A365C65-51E2-40E5-BAF7-8EF9161826FC}" destId="{E6B4F735-9B4A-4033-8A80-BF808547F71E}" srcOrd="2" destOrd="0" presId="urn:microsoft.com/office/officeart/2008/layout/LinedList"/>
    <dgm:cxn modelId="{4FFF4894-938E-47A9-B4B2-369BD04F6963}" type="presParOf" srcId="{6A1FD02D-DB08-4E53-B8B0-30D86ED15D8F}" destId="{BB059162-61F7-4B28-BCF3-0B3C9395B5D9}" srcOrd="5" destOrd="0" presId="urn:microsoft.com/office/officeart/2008/layout/LinedList"/>
    <dgm:cxn modelId="{C8424BFA-9FD2-49D2-8D55-C405C7DD1F1B}" type="presParOf" srcId="{6A1FD02D-DB08-4E53-B8B0-30D86ED15D8F}" destId="{C0956EFF-1C6D-48BA-A6AC-3318CA1E31F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D60E50-ABB7-490A-8342-89EAAF1986B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FFCEED-F3B9-4066-95C1-B2755EDCD411}">
      <dgm:prSet phldrT="[Testo]"/>
      <dgm:spPr/>
      <dgm:t>
        <a:bodyPr/>
        <a:lstStyle/>
        <a:p>
          <a:r>
            <a:rPr lang="it-IT" dirty="0" smtClean="0"/>
            <a:t>Il </a:t>
          </a:r>
          <a:r>
            <a:rPr lang="it-IT" dirty="0" smtClean="0">
              <a:solidFill>
                <a:srgbClr val="C00000"/>
              </a:solidFill>
            </a:rPr>
            <a:t>verbalismo</a:t>
          </a:r>
          <a:r>
            <a:rPr lang="it-IT" dirty="0" smtClean="0"/>
            <a:t> si manifesta </a:t>
          </a:r>
        </a:p>
        <a:p>
          <a:endParaRPr lang="it-IT" dirty="0"/>
        </a:p>
      </dgm:t>
    </dgm:pt>
    <dgm:pt modelId="{62EE9ABC-7428-4C1A-B1AF-7B9DF63BFBA8}" type="parTrans" cxnId="{D64A4D48-1F08-4139-B315-60177535E66C}">
      <dgm:prSet/>
      <dgm:spPr/>
      <dgm:t>
        <a:bodyPr/>
        <a:lstStyle/>
        <a:p>
          <a:endParaRPr lang="it-IT"/>
        </a:p>
      </dgm:t>
    </dgm:pt>
    <dgm:pt modelId="{1AC5AF72-A5F0-4866-9355-AA93C3BF1672}" type="sibTrans" cxnId="{D64A4D48-1F08-4139-B315-60177535E66C}">
      <dgm:prSet/>
      <dgm:spPr/>
      <dgm:t>
        <a:bodyPr/>
        <a:lstStyle/>
        <a:p>
          <a:endParaRPr lang="it-IT"/>
        </a:p>
      </dgm:t>
    </dgm:pt>
    <dgm:pt modelId="{8576ACCF-0F2F-4F60-AFDB-04348948E24A}">
      <dgm:prSet phldrT="[Testo]"/>
      <dgm:spPr/>
      <dgm:t>
        <a:bodyPr/>
        <a:lstStyle/>
        <a:p>
          <a:r>
            <a:rPr lang="it-IT" i="1" dirty="0" smtClean="0"/>
            <a:t>nel dare un nome alle cose;</a:t>
          </a:r>
          <a:endParaRPr lang="it-IT" dirty="0"/>
        </a:p>
      </dgm:t>
    </dgm:pt>
    <dgm:pt modelId="{78B75BCE-09FA-4C2E-85E5-6AD790FB9BD2}" type="parTrans" cxnId="{61527252-325F-4291-B7C7-8F3CB1B06DD3}">
      <dgm:prSet/>
      <dgm:spPr/>
      <dgm:t>
        <a:bodyPr/>
        <a:lstStyle/>
        <a:p>
          <a:endParaRPr lang="it-IT"/>
        </a:p>
      </dgm:t>
    </dgm:pt>
    <dgm:pt modelId="{F1CCEA0A-4775-454D-BF91-F7BFEC83B871}" type="sibTrans" cxnId="{61527252-325F-4291-B7C7-8F3CB1B06DD3}">
      <dgm:prSet/>
      <dgm:spPr/>
      <dgm:t>
        <a:bodyPr/>
        <a:lstStyle/>
        <a:p>
          <a:endParaRPr lang="it-IT"/>
        </a:p>
      </dgm:t>
    </dgm:pt>
    <dgm:pt modelId="{91D1356D-6A58-4DB6-AE84-7617CA8FB550}">
      <dgm:prSet/>
      <dgm:spPr/>
      <dgm:t>
        <a:bodyPr/>
        <a:lstStyle/>
        <a:p>
          <a:r>
            <a:rPr lang="it-IT" i="1" smtClean="0"/>
            <a:t>nell’uso di parole denotanti concetti visivi;</a:t>
          </a:r>
          <a:endParaRPr lang="it-IT" i="1" dirty="0" smtClean="0"/>
        </a:p>
      </dgm:t>
    </dgm:pt>
    <dgm:pt modelId="{71384E66-8AF4-4359-80C3-1047306319A4}" type="parTrans" cxnId="{4D2F79AB-9DB4-4352-8C02-A6826CD511B0}">
      <dgm:prSet/>
      <dgm:spPr/>
      <dgm:t>
        <a:bodyPr/>
        <a:lstStyle/>
        <a:p>
          <a:endParaRPr lang="it-IT"/>
        </a:p>
      </dgm:t>
    </dgm:pt>
    <dgm:pt modelId="{B1B60B71-8DD9-4EBC-9101-832A307A8AD4}" type="sibTrans" cxnId="{4D2F79AB-9DB4-4352-8C02-A6826CD511B0}">
      <dgm:prSet/>
      <dgm:spPr/>
      <dgm:t>
        <a:bodyPr/>
        <a:lstStyle/>
        <a:p>
          <a:endParaRPr lang="it-IT"/>
        </a:p>
      </dgm:t>
    </dgm:pt>
    <dgm:pt modelId="{AE58EDBC-39A2-46AE-B671-4CE1AEB092B3}">
      <dgm:prSet/>
      <dgm:spPr/>
      <dgm:t>
        <a:bodyPr/>
        <a:lstStyle/>
        <a:p>
          <a:r>
            <a:rPr lang="it-IT" i="1" dirty="0" smtClean="0"/>
            <a:t>nell’uso di parole denotanti concetti astratti.</a:t>
          </a:r>
        </a:p>
      </dgm:t>
    </dgm:pt>
    <dgm:pt modelId="{9533927D-7796-45DD-AC77-2DE3F45EF9AE}" type="parTrans" cxnId="{26613C0D-D136-4A56-94B2-1A13EC158E9D}">
      <dgm:prSet/>
      <dgm:spPr/>
      <dgm:t>
        <a:bodyPr/>
        <a:lstStyle/>
        <a:p>
          <a:endParaRPr lang="it-IT"/>
        </a:p>
      </dgm:t>
    </dgm:pt>
    <dgm:pt modelId="{CF42D1C8-6BAD-40C1-A406-B61D58BD619D}" type="sibTrans" cxnId="{26613C0D-D136-4A56-94B2-1A13EC158E9D}">
      <dgm:prSet/>
      <dgm:spPr/>
      <dgm:t>
        <a:bodyPr/>
        <a:lstStyle/>
        <a:p>
          <a:endParaRPr lang="it-IT"/>
        </a:p>
      </dgm:t>
    </dgm:pt>
    <dgm:pt modelId="{6339E563-B335-401A-B755-DC63CE16B8DC}" type="pres">
      <dgm:prSet presAssocID="{9FD60E50-ABB7-490A-8342-89EAAF1986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8FE56AF-8AD1-48C1-B1DA-BA551EC3877A}" type="pres">
      <dgm:prSet presAssocID="{19FFCEED-F3B9-4066-95C1-B2755EDCD411}" presName="thickLine" presStyleLbl="alignNode1" presStyleIdx="0" presStyleCnt="1"/>
      <dgm:spPr/>
    </dgm:pt>
    <dgm:pt modelId="{DADF0964-640C-4DED-A1F1-460203585109}" type="pres">
      <dgm:prSet presAssocID="{19FFCEED-F3B9-4066-95C1-B2755EDCD411}" presName="horz1" presStyleCnt="0"/>
      <dgm:spPr/>
    </dgm:pt>
    <dgm:pt modelId="{51DF7D3C-3581-4A73-9E77-6FE2CD57F183}" type="pres">
      <dgm:prSet presAssocID="{19FFCEED-F3B9-4066-95C1-B2755EDCD411}" presName="tx1" presStyleLbl="revTx" presStyleIdx="0" presStyleCnt="4"/>
      <dgm:spPr/>
      <dgm:t>
        <a:bodyPr/>
        <a:lstStyle/>
        <a:p>
          <a:endParaRPr lang="it-IT"/>
        </a:p>
      </dgm:t>
    </dgm:pt>
    <dgm:pt modelId="{FC762580-C1F1-43D3-B35E-62CE86A3BD3A}" type="pres">
      <dgm:prSet presAssocID="{19FFCEED-F3B9-4066-95C1-B2755EDCD411}" presName="vert1" presStyleCnt="0"/>
      <dgm:spPr/>
    </dgm:pt>
    <dgm:pt modelId="{A2D592DA-A960-4C87-A121-4098FC62B025}" type="pres">
      <dgm:prSet presAssocID="{8576ACCF-0F2F-4F60-AFDB-04348948E24A}" presName="vertSpace2a" presStyleCnt="0"/>
      <dgm:spPr/>
    </dgm:pt>
    <dgm:pt modelId="{DC52D9F1-01D0-43ED-AFE2-98DBA08A80BD}" type="pres">
      <dgm:prSet presAssocID="{8576ACCF-0F2F-4F60-AFDB-04348948E24A}" presName="horz2" presStyleCnt="0"/>
      <dgm:spPr/>
    </dgm:pt>
    <dgm:pt modelId="{E4D082E7-D78F-4A6C-A088-88AFCBA823E7}" type="pres">
      <dgm:prSet presAssocID="{8576ACCF-0F2F-4F60-AFDB-04348948E24A}" presName="horzSpace2" presStyleCnt="0"/>
      <dgm:spPr/>
    </dgm:pt>
    <dgm:pt modelId="{A05CE2C4-826A-4687-B5C4-487604366EAF}" type="pres">
      <dgm:prSet presAssocID="{8576ACCF-0F2F-4F60-AFDB-04348948E24A}" presName="tx2" presStyleLbl="revTx" presStyleIdx="1" presStyleCnt="4"/>
      <dgm:spPr/>
      <dgm:t>
        <a:bodyPr/>
        <a:lstStyle/>
        <a:p>
          <a:endParaRPr lang="it-IT"/>
        </a:p>
      </dgm:t>
    </dgm:pt>
    <dgm:pt modelId="{CAB3C7F2-60AB-4198-AE65-E381BC6587B4}" type="pres">
      <dgm:prSet presAssocID="{8576ACCF-0F2F-4F60-AFDB-04348948E24A}" presName="vert2" presStyleCnt="0"/>
      <dgm:spPr/>
    </dgm:pt>
    <dgm:pt modelId="{ACC439FB-93CC-456D-8D90-445B66EA319C}" type="pres">
      <dgm:prSet presAssocID="{8576ACCF-0F2F-4F60-AFDB-04348948E24A}" presName="thinLine2b" presStyleLbl="callout" presStyleIdx="0" presStyleCnt="3"/>
      <dgm:spPr/>
    </dgm:pt>
    <dgm:pt modelId="{F80ADFA1-77A8-495A-A73E-A0DBF590F8CB}" type="pres">
      <dgm:prSet presAssocID="{8576ACCF-0F2F-4F60-AFDB-04348948E24A}" presName="vertSpace2b" presStyleCnt="0"/>
      <dgm:spPr/>
    </dgm:pt>
    <dgm:pt modelId="{4D48FF81-AD91-4997-8EE2-C598891AFA3A}" type="pres">
      <dgm:prSet presAssocID="{91D1356D-6A58-4DB6-AE84-7617CA8FB550}" presName="horz2" presStyleCnt="0"/>
      <dgm:spPr/>
    </dgm:pt>
    <dgm:pt modelId="{47EDB6D9-8171-4CF4-904E-A1C5653015E3}" type="pres">
      <dgm:prSet presAssocID="{91D1356D-6A58-4DB6-AE84-7617CA8FB550}" presName="horzSpace2" presStyleCnt="0"/>
      <dgm:spPr/>
    </dgm:pt>
    <dgm:pt modelId="{501FE062-850F-4CAD-BAEE-8FCDC15ABFC8}" type="pres">
      <dgm:prSet presAssocID="{91D1356D-6A58-4DB6-AE84-7617CA8FB550}" presName="tx2" presStyleLbl="revTx" presStyleIdx="2" presStyleCnt="4"/>
      <dgm:spPr/>
      <dgm:t>
        <a:bodyPr/>
        <a:lstStyle/>
        <a:p>
          <a:endParaRPr lang="it-IT"/>
        </a:p>
      </dgm:t>
    </dgm:pt>
    <dgm:pt modelId="{86576D04-6F25-42DF-97CE-D9E84B967FE8}" type="pres">
      <dgm:prSet presAssocID="{91D1356D-6A58-4DB6-AE84-7617CA8FB550}" presName="vert2" presStyleCnt="0"/>
      <dgm:spPr/>
    </dgm:pt>
    <dgm:pt modelId="{5CEAC790-6F25-496D-9DF9-F9BF895943FB}" type="pres">
      <dgm:prSet presAssocID="{91D1356D-6A58-4DB6-AE84-7617CA8FB550}" presName="thinLine2b" presStyleLbl="callout" presStyleIdx="1" presStyleCnt="3"/>
      <dgm:spPr/>
    </dgm:pt>
    <dgm:pt modelId="{B4B501F4-9DBD-4CD5-93C0-E2C1F7673865}" type="pres">
      <dgm:prSet presAssocID="{91D1356D-6A58-4DB6-AE84-7617CA8FB550}" presName="vertSpace2b" presStyleCnt="0"/>
      <dgm:spPr/>
    </dgm:pt>
    <dgm:pt modelId="{C2C92181-3563-4FE4-9CFB-D24DC60E93D1}" type="pres">
      <dgm:prSet presAssocID="{AE58EDBC-39A2-46AE-B671-4CE1AEB092B3}" presName="horz2" presStyleCnt="0"/>
      <dgm:spPr/>
    </dgm:pt>
    <dgm:pt modelId="{CD80F71F-38CB-4770-ADD0-552AA67DCC19}" type="pres">
      <dgm:prSet presAssocID="{AE58EDBC-39A2-46AE-B671-4CE1AEB092B3}" presName="horzSpace2" presStyleCnt="0"/>
      <dgm:spPr/>
    </dgm:pt>
    <dgm:pt modelId="{407C4D71-4FF9-4F94-8782-8882DABB6E52}" type="pres">
      <dgm:prSet presAssocID="{AE58EDBC-39A2-46AE-B671-4CE1AEB092B3}" presName="tx2" presStyleLbl="revTx" presStyleIdx="3" presStyleCnt="4"/>
      <dgm:spPr/>
      <dgm:t>
        <a:bodyPr/>
        <a:lstStyle/>
        <a:p>
          <a:endParaRPr lang="it-IT"/>
        </a:p>
      </dgm:t>
    </dgm:pt>
    <dgm:pt modelId="{4A45410B-1288-4FC7-9908-520A2CF03B9E}" type="pres">
      <dgm:prSet presAssocID="{AE58EDBC-39A2-46AE-B671-4CE1AEB092B3}" presName="vert2" presStyleCnt="0"/>
      <dgm:spPr/>
    </dgm:pt>
    <dgm:pt modelId="{FD081AF1-21F2-4A75-B3BC-DC6F1CFB3C24}" type="pres">
      <dgm:prSet presAssocID="{AE58EDBC-39A2-46AE-B671-4CE1AEB092B3}" presName="thinLine2b" presStyleLbl="callout" presStyleIdx="2" presStyleCnt="3"/>
      <dgm:spPr/>
    </dgm:pt>
    <dgm:pt modelId="{BCE85CCA-BA31-424C-93FD-DDB95D59F1A7}" type="pres">
      <dgm:prSet presAssocID="{AE58EDBC-39A2-46AE-B671-4CE1AEB092B3}" presName="vertSpace2b" presStyleCnt="0"/>
      <dgm:spPr/>
    </dgm:pt>
  </dgm:ptLst>
  <dgm:cxnLst>
    <dgm:cxn modelId="{EF27EA20-DAF0-4570-9144-34C5879C0EA2}" type="presOf" srcId="{91D1356D-6A58-4DB6-AE84-7617CA8FB550}" destId="{501FE062-850F-4CAD-BAEE-8FCDC15ABFC8}" srcOrd="0" destOrd="0" presId="urn:microsoft.com/office/officeart/2008/layout/LinedList"/>
    <dgm:cxn modelId="{03416895-F759-4EC2-9DBB-BF7F0DD6665C}" type="presOf" srcId="{19FFCEED-F3B9-4066-95C1-B2755EDCD411}" destId="{51DF7D3C-3581-4A73-9E77-6FE2CD57F183}" srcOrd="0" destOrd="0" presId="urn:microsoft.com/office/officeart/2008/layout/LinedList"/>
    <dgm:cxn modelId="{2E41A6E8-B100-470C-B88C-9EE3C64BAC76}" type="presOf" srcId="{8576ACCF-0F2F-4F60-AFDB-04348948E24A}" destId="{A05CE2C4-826A-4687-B5C4-487604366EAF}" srcOrd="0" destOrd="0" presId="urn:microsoft.com/office/officeart/2008/layout/LinedList"/>
    <dgm:cxn modelId="{D64A4D48-1F08-4139-B315-60177535E66C}" srcId="{9FD60E50-ABB7-490A-8342-89EAAF1986B3}" destId="{19FFCEED-F3B9-4066-95C1-B2755EDCD411}" srcOrd="0" destOrd="0" parTransId="{62EE9ABC-7428-4C1A-B1AF-7B9DF63BFBA8}" sibTransId="{1AC5AF72-A5F0-4866-9355-AA93C3BF1672}"/>
    <dgm:cxn modelId="{61527252-325F-4291-B7C7-8F3CB1B06DD3}" srcId="{19FFCEED-F3B9-4066-95C1-B2755EDCD411}" destId="{8576ACCF-0F2F-4F60-AFDB-04348948E24A}" srcOrd="0" destOrd="0" parTransId="{78B75BCE-09FA-4C2E-85E5-6AD790FB9BD2}" sibTransId="{F1CCEA0A-4775-454D-BF91-F7BFEC83B871}"/>
    <dgm:cxn modelId="{4D2F79AB-9DB4-4352-8C02-A6826CD511B0}" srcId="{19FFCEED-F3B9-4066-95C1-B2755EDCD411}" destId="{91D1356D-6A58-4DB6-AE84-7617CA8FB550}" srcOrd="1" destOrd="0" parTransId="{71384E66-8AF4-4359-80C3-1047306319A4}" sibTransId="{B1B60B71-8DD9-4EBC-9101-832A307A8AD4}"/>
    <dgm:cxn modelId="{26613C0D-D136-4A56-94B2-1A13EC158E9D}" srcId="{19FFCEED-F3B9-4066-95C1-B2755EDCD411}" destId="{AE58EDBC-39A2-46AE-B671-4CE1AEB092B3}" srcOrd="2" destOrd="0" parTransId="{9533927D-7796-45DD-AC77-2DE3F45EF9AE}" sibTransId="{CF42D1C8-6BAD-40C1-A406-B61D58BD619D}"/>
    <dgm:cxn modelId="{3C1156B2-8DE2-490E-95D7-40F18B3C535E}" type="presOf" srcId="{9FD60E50-ABB7-490A-8342-89EAAF1986B3}" destId="{6339E563-B335-401A-B755-DC63CE16B8DC}" srcOrd="0" destOrd="0" presId="urn:microsoft.com/office/officeart/2008/layout/LinedList"/>
    <dgm:cxn modelId="{D28845E9-A7CA-4332-B1C7-FF52F77914B9}" type="presOf" srcId="{AE58EDBC-39A2-46AE-B671-4CE1AEB092B3}" destId="{407C4D71-4FF9-4F94-8782-8882DABB6E52}" srcOrd="0" destOrd="0" presId="urn:microsoft.com/office/officeart/2008/layout/LinedList"/>
    <dgm:cxn modelId="{AFAD8252-A04C-46BE-9510-BB7C568E79AC}" type="presParOf" srcId="{6339E563-B335-401A-B755-DC63CE16B8DC}" destId="{F8FE56AF-8AD1-48C1-B1DA-BA551EC3877A}" srcOrd="0" destOrd="0" presId="urn:microsoft.com/office/officeart/2008/layout/LinedList"/>
    <dgm:cxn modelId="{99630019-5648-4356-8AEC-2DC0E90D556D}" type="presParOf" srcId="{6339E563-B335-401A-B755-DC63CE16B8DC}" destId="{DADF0964-640C-4DED-A1F1-460203585109}" srcOrd="1" destOrd="0" presId="urn:microsoft.com/office/officeart/2008/layout/LinedList"/>
    <dgm:cxn modelId="{FD9E78B9-AFE3-43B5-BBE9-6884E857949E}" type="presParOf" srcId="{DADF0964-640C-4DED-A1F1-460203585109}" destId="{51DF7D3C-3581-4A73-9E77-6FE2CD57F183}" srcOrd="0" destOrd="0" presId="urn:microsoft.com/office/officeart/2008/layout/LinedList"/>
    <dgm:cxn modelId="{3B9AA991-B464-45FB-A27B-590984F80A9C}" type="presParOf" srcId="{DADF0964-640C-4DED-A1F1-460203585109}" destId="{FC762580-C1F1-43D3-B35E-62CE86A3BD3A}" srcOrd="1" destOrd="0" presId="urn:microsoft.com/office/officeart/2008/layout/LinedList"/>
    <dgm:cxn modelId="{E7AEFD25-693A-4C10-BAF1-D059D7C71C7E}" type="presParOf" srcId="{FC762580-C1F1-43D3-B35E-62CE86A3BD3A}" destId="{A2D592DA-A960-4C87-A121-4098FC62B025}" srcOrd="0" destOrd="0" presId="urn:microsoft.com/office/officeart/2008/layout/LinedList"/>
    <dgm:cxn modelId="{1F8FC839-EDA2-48D2-9D5D-53DD7E8133D7}" type="presParOf" srcId="{FC762580-C1F1-43D3-B35E-62CE86A3BD3A}" destId="{DC52D9F1-01D0-43ED-AFE2-98DBA08A80BD}" srcOrd="1" destOrd="0" presId="urn:microsoft.com/office/officeart/2008/layout/LinedList"/>
    <dgm:cxn modelId="{E166B856-741D-4947-AF01-CDF807D47CAD}" type="presParOf" srcId="{DC52D9F1-01D0-43ED-AFE2-98DBA08A80BD}" destId="{E4D082E7-D78F-4A6C-A088-88AFCBA823E7}" srcOrd="0" destOrd="0" presId="urn:microsoft.com/office/officeart/2008/layout/LinedList"/>
    <dgm:cxn modelId="{9FC382B6-5DC6-4EF9-B733-1763C141E85A}" type="presParOf" srcId="{DC52D9F1-01D0-43ED-AFE2-98DBA08A80BD}" destId="{A05CE2C4-826A-4687-B5C4-487604366EAF}" srcOrd="1" destOrd="0" presId="urn:microsoft.com/office/officeart/2008/layout/LinedList"/>
    <dgm:cxn modelId="{F438106D-D09A-443A-B958-3D59A38243E6}" type="presParOf" srcId="{DC52D9F1-01D0-43ED-AFE2-98DBA08A80BD}" destId="{CAB3C7F2-60AB-4198-AE65-E381BC6587B4}" srcOrd="2" destOrd="0" presId="urn:microsoft.com/office/officeart/2008/layout/LinedList"/>
    <dgm:cxn modelId="{0005704A-DE51-42E2-9289-51FF2EB43E16}" type="presParOf" srcId="{FC762580-C1F1-43D3-B35E-62CE86A3BD3A}" destId="{ACC439FB-93CC-456D-8D90-445B66EA319C}" srcOrd="2" destOrd="0" presId="urn:microsoft.com/office/officeart/2008/layout/LinedList"/>
    <dgm:cxn modelId="{A3D78689-E8D3-4E83-A340-5AD4A7789D7C}" type="presParOf" srcId="{FC762580-C1F1-43D3-B35E-62CE86A3BD3A}" destId="{F80ADFA1-77A8-495A-A73E-A0DBF590F8CB}" srcOrd="3" destOrd="0" presId="urn:microsoft.com/office/officeart/2008/layout/LinedList"/>
    <dgm:cxn modelId="{DB781EE6-941D-4612-B69B-807DC4798058}" type="presParOf" srcId="{FC762580-C1F1-43D3-B35E-62CE86A3BD3A}" destId="{4D48FF81-AD91-4997-8EE2-C598891AFA3A}" srcOrd="4" destOrd="0" presId="urn:microsoft.com/office/officeart/2008/layout/LinedList"/>
    <dgm:cxn modelId="{D97161D6-1D98-44FF-A9FD-654389597670}" type="presParOf" srcId="{4D48FF81-AD91-4997-8EE2-C598891AFA3A}" destId="{47EDB6D9-8171-4CF4-904E-A1C5653015E3}" srcOrd="0" destOrd="0" presId="urn:microsoft.com/office/officeart/2008/layout/LinedList"/>
    <dgm:cxn modelId="{72E617B8-C6D3-4BFD-9792-3CE51F78FE68}" type="presParOf" srcId="{4D48FF81-AD91-4997-8EE2-C598891AFA3A}" destId="{501FE062-850F-4CAD-BAEE-8FCDC15ABFC8}" srcOrd="1" destOrd="0" presId="urn:microsoft.com/office/officeart/2008/layout/LinedList"/>
    <dgm:cxn modelId="{07969A0D-0560-454D-A0C0-5D3961669AAD}" type="presParOf" srcId="{4D48FF81-AD91-4997-8EE2-C598891AFA3A}" destId="{86576D04-6F25-42DF-97CE-D9E84B967FE8}" srcOrd="2" destOrd="0" presId="urn:microsoft.com/office/officeart/2008/layout/LinedList"/>
    <dgm:cxn modelId="{A3249720-8927-4713-93D8-125B585DACA0}" type="presParOf" srcId="{FC762580-C1F1-43D3-B35E-62CE86A3BD3A}" destId="{5CEAC790-6F25-496D-9DF9-F9BF895943FB}" srcOrd="5" destOrd="0" presId="urn:microsoft.com/office/officeart/2008/layout/LinedList"/>
    <dgm:cxn modelId="{8D7CDC05-46AE-4FCD-B408-6C958190E2F2}" type="presParOf" srcId="{FC762580-C1F1-43D3-B35E-62CE86A3BD3A}" destId="{B4B501F4-9DBD-4CD5-93C0-E2C1F7673865}" srcOrd="6" destOrd="0" presId="urn:microsoft.com/office/officeart/2008/layout/LinedList"/>
    <dgm:cxn modelId="{5D91210A-A142-49A1-8062-62E04B2C6B10}" type="presParOf" srcId="{FC762580-C1F1-43D3-B35E-62CE86A3BD3A}" destId="{C2C92181-3563-4FE4-9CFB-D24DC60E93D1}" srcOrd="7" destOrd="0" presId="urn:microsoft.com/office/officeart/2008/layout/LinedList"/>
    <dgm:cxn modelId="{B50CDD13-F6CC-4EC3-99E4-E5B1828C46A7}" type="presParOf" srcId="{C2C92181-3563-4FE4-9CFB-D24DC60E93D1}" destId="{CD80F71F-38CB-4770-ADD0-552AA67DCC19}" srcOrd="0" destOrd="0" presId="urn:microsoft.com/office/officeart/2008/layout/LinedList"/>
    <dgm:cxn modelId="{D480508A-0A9C-4EB7-88BA-DB804F31F126}" type="presParOf" srcId="{C2C92181-3563-4FE4-9CFB-D24DC60E93D1}" destId="{407C4D71-4FF9-4F94-8782-8882DABB6E52}" srcOrd="1" destOrd="0" presId="urn:microsoft.com/office/officeart/2008/layout/LinedList"/>
    <dgm:cxn modelId="{170CB940-B71F-471B-A488-1922FFC155E4}" type="presParOf" srcId="{C2C92181-3563-4FE4-9CFB-D24DC60E93D1}" destId="{4A45410B-1288-4FC7-9908-520A2CF03B9E}" srcOrd="2" destOrd="0" presId="urn:microsoft.com/office/officeart/2008/layout/LinedList"/>
    <dgm:cxn modelId="{48CF91DF-9B3F-45C1-A8AC-61F1612CE5C3}" type="presParOf" srcId="{FC762580-C1F1-43D3-B35E-62CE86A3BD3A}" destId="{FD081AF1-21F2-4A75-B3BC-DC6F1CFB3C24}" srcOrd="8" destOrd="0" presId="urn:microsoft.com/office/officeart/2008/layout/LinedList"/>
    <dgm:cxn modelId="{F1253530-C2FD-40DE-9DE5-C9D953F8D07E}" type="presParOf" srcId="{FC762580-C1F1-43D3-B35E-62CE86A3BD3A}" destId="{BCE85CCA-BA31-424C-93FD-DDB95D59F1A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10BD62B-0583-4AAA-BE6B-41C5C1D25B2D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6E105171-0B98-418C-A523-A963943C1338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Integrazione propriocettiva</a:t>
          </a:r>
          <a:endParaRPr lang="it-IT" dirty="0"/>
        </a:p>
      </dgm:t>
    </dgm:pt>
    <dgm:pt modelId="{A62B1210-24A9-45B0-84EB-27A94E2310A1}" type="parTrans" cxnId="{7AE84D55-61C1-4C99-8B7B-964FD466254E}">
      <dgm:prSet/>
      <dgm:spPr/>
      <dgm:t>
        <a:bodyPr/>
        <a:lstStyle/>
        <a:p>
          <a:endParaRPr lang="it-IT"/>
        </a:p>
      </dgm:t>
    </dgm:pt>
    <dgm:pt modelId="{3F6F515B-F721-4FE5-A0FA-06AC84E23AAA}" type="sibTrans" cxnId="{7AE84D55-61C1-4C99-8B7B-964FD466254E}">
      <dgm:prSet/>
      <dgm:spPr/>
      <dgm:t>
        <a:bodyPr/>
        <a:lstStyle/>
        <a:p>
          <a:endParaRPr lang="it-IT"/>
        </a:p>
      </dgm:t>
    </dgm:pt>
    <dgm:pt modelId="{EAAF0716-9D5C-40EC-B692-B29D3BE976D8}">
      <dgm:prSet phldrT="[Testo]"/>
      <dgm:spPr/>
      <dgm:t>
        <a:bodyPr/>
        <a:lstStyle/>
        <a:p>
          <a:r>
            <a:rPr lang="it-IT" dirty="0" smtClean="0"/>
            <a:t>Percezione delle quantità interne come posizione delle articolazioni, estensione dei muscoli indirettamente collegata al contatto con gli oggetti esterni</a:t>
          </a:r>
          <a:endParaRPr lang="it-IT" dirty="0"/>
        </a:p>
      </dgm:t>
    </dgm:pt>
    <dgm:pt modelId="{054A5A34-C918-481D-8AA1-147E8684B7D8}" type="parTrans" cxnId="{DF23A93C-991A-46E3-AF29-67ACACC883EF}">
      <dgm:prSet/>
      <dgm:spPr/>
      <dgm:t>
        <a:bodyPr/>
        <a:lstStyle/>
        <a:p>
          <a:endParaRPr lang="it-IT"/>
        </a:p>
      </dgm:t>
    </dgm:pt>
    <dgm:pt modelId="{C1396319-C223-4F0A-8951-ACEE0DA379B1}" type="sibTrans" cxnId="{DF23A93C-991A-46E3-AF29-67ACACC883EF}">
      <dgm:prSet/>
      <dgm:spPr/>
      <dgm:t>
        <a:bodyPr/>
        <a:lstStyle/>
        <a:p>
          <a:endParaRPr lang="it-IT"/>
        </a:p>
      </dgm:t>
    </dgm:pt>
    <dgm:pt modelId="{25560EF2-EF81-468E-9E5F-1721CBE414FD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Integrazione esterocettiva</a:t>
          </a:r>
          <a:endParaRPr lang="it-IT" dirty="0"/>
        </a:p>
      </dgm:t>
    </dgm:pt>
    <dgm:pt modelId="{CB983007-935E-457D-B3C7-B038D2F43FF5}" type="parTrans" cxnId="{16349A96-109F-4816-8635-3CDE597F18BE}">
      <dgm:prSet/>
      <dgm:spPr/>
      <dgm:t>
        <a:bodyPr/>
        <a:lstStyle/>
        <a:p>
          <a:endParaRPr lang="it-IT"/>
        </a:p>
      </dgm:t>
    </dgm:pt>
    <dgm:pt modelId="{B0A97D2D-73C9-439D-BE07-7FF082D94CD4}" type="sibTrans" cxnId="{16349A96-109F-4816-8635-3CDE597F18BE}">
      <dgm:prSet/>
      <dgm:spPr/>
      <dgm:t>
        <a:bodyPr/>
        <a:lstStyle/>
        <a:p>
          <a:endParaRPr lang="it-IT"/>
        </a:p>
      </dgm:t>
    </dgm:pt>
    <dgm:pt modelId="{04C6D45F-9196-458F-8F81-E910C289570D}">
      <dgm:prSet phldrT="[Testo]"/>
      <dgm:spPr/>
      <dgm:t>
        <a:bodyPr/>
        <a:lstStyle/>
        <a:p>
          <a:r>
            <a:rPr lang="it-IT" dirty="0" smtClean="0"/>
            <a:t>Percezione dei cambiamenti sulla superficie della pelle direttamente risultanti dal contatto con gli oggetti esterni</a:t>
          </a:r>
          <a:endParaRPr lang="it-IT" dirty="0"/>
        </a:p>
      </dgm:t>
    </dgm:pt>
    <dgm:pt modelId="{C572DC8E-5422-48F7-B840-80708AE0C0CE}" type="parTrans" cxnId="{3D9D0C75-2E19-429C-BD25-9B5EC55C4DBE}">
      <dgm:prSet/>
      <dgm:spPr/>
      <dgm:t>
        <a:bodyPr/>
        <a:lstStyle/>
        <a:p>
          <a:endParaRPr lang="it-IT"/>
        </a:p>
      </dgm:t>
    </dgm:pt>
    <dgm:pt modelId="{A085C607-59AC-48EF-AA25-C38B91548530}" type="sibTrans" cxnId="{3D9D0C75-2E19-429C-BD25-9B5EC55C4DBE}">
      <dgm:prSet/>
      <dgm:spPr/>
      <dgm:t>
        <a:bodyPr/>
        <a:lstStyle/>
        <a:p>
          <a:endParaRPr lang="it-IT"/>
        </a:p>
      </dgm:t>
    </dgm:pt>
    <dgm:pt modelId="{9B00A141-9C90-4137-9715-F3D2F3E96FFA}" type="pres">
      <dgm:prSet presAssocID="{810BD62B-0583-4AAA-BE6B-41C5C1D25B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CEB4601-DDDA-4F47-A28B-D4603AE65127}" type="pres">
      <dgm:prSet presAssocID="{810BD62B-0583-4AAA-BE6B-41C5C1D25B2D}" presName="tSp" presStyleCnt="0"/>
      <dgm:spPr/>
    </dgm:pt>
    <dgm:pt modelId="{7C9696AE-E8B8-4279-AC0B-EAF695D0F1BA}" type="pres">
      <dgm:prSet presAssocID="{810BD62B-0583-4AAA-BE6B-41C5C1D25B2D}" presName="bSp" presStyleCnt="0"/>
      <dgm:spPr/>
    </dgm:pt>
    <dgm:pt modelId="{323E6063-39DA-47C9-9B96-3BC24619DF74}" type="pres">
      <dgm:prSet presAssocID="{810BD62B-0583-4AAA-BE6B-41C5C1D25B2D}" presName="process" presStyleCnt="0"/>
      <dgm:spPr/>
    </dgm:pt>
    <dgm:pt modelId="{00FC0656-529E-4056-943B-B67FEB61AD7B}" type="pres">
      <dgm:prSet presAssocID="{6E105171-0B98-418C-A523-A963943C1338}" presName="composite1" presStyleCnt="0"/>
      <dgm:spPr/>
    </dgm:pt>
    <dgm:pt modelId="{6EDB93D9-1F10-4E35-9F1E-1A612CEF9D59}" type="pres">
      <dgm:prSet presAssocID="{6E105171-0B98-418C-A523-A963943C1338}" presName="dummyNode1" presStyleLbl="node1" presStyleIdx="0" presStyleCnt="2"/>
      <dgm:spPr/>
    </dgm:pt>
    <dgm:pt modelId="{F631EC62-CF74-455E-BBF2-BF338F203F94}" type="pres">
      <dgm:prSet presAssocID="{6E105171-0B98-418C-A523-A963943C1338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E7CF3C-B984-45E6-9539-E62465D6403B}" type="pres">
      <dgm:prSet presAssocID="{6E105171-0B98-418C-A523-A963943C1338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41E029-6E9E-4C4C-B148-11B9103A3536}" type="pres">
      <dgm:prSet presAssocID="{6E105171-0B98-418C-A523-A963943C1338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7ED20C-2A3A-44B1-9FD0-102A5F2B6843}" type="pres">
      <dgm:prSet presAssocID="{6E105171-0B98-418C-A523-A963943C1338}" presName="connSite1" presStyleCnt="0"/>
      <dgm:spPr/>
    </dgm:pt>
    <dgm:pt modelId="{F05EAF1F-B04E-4A78-ACB9-B551BAC066B5}" type="pres">
      <dgm:prSet presAssocID="{3F6F515B-F721-4FE5-A0FA-06AC84E23AAA}" presName="Name9" presStyleLbl="sibTrans2D1" presStyleIdx="0" presStyleCnt="1"/>
      <dgm:spPr/>
      <dgm:t>
        <a:bodyPr/>
        <a:lstStyle/>
        <a:p>
          <a:endParaRPr lang="it-IT"/>
        </a:p>
      </dgm:t>
    </dgm:pt>
    <dgm:pt modelId="{31D87F57-D4A7-4173-B1EC-622F5B8499C3}" type="pres">
      <dgm:prSet presAssocID="{25560EF2-EF81-468E-9E5F-1721CBE414FD}" presName="composite2" presStyleCnt="0"/>
      <dgm:spPr/>
    </dgm:pt>
    <dgm:pt modelId="{2EB4CC92-A22C-47AA-985B-F85121EE1924}" type="pres">
      <dgm:prSet presAssocID="{25560EF2-EF81-468E-9E5F-1721CBE414FD}" presName="dummyNode2" presStyleLbl="node1" presStyleIdx="0" presStyleCnt="2"/>
      <dgm:spPr/>
    </dgm:pt>
    <dgm:pt modelId="{ADBBF5DD-D754-4C34-8F21-2230BBA684B9}" type="pres">
      <dgm:prSet presAssocID="{25560EF2-EF81-468E-9E5F-1721CBE414FD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9385DC-F118-4FCD-90F0-FC904055796C}" type="pres">
      <dgm:prSet presAssocID="{25560EF2-EF81-468E-9E5F-1721CBE414FD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C60A17-4386-4E1B-8E59-F55018EC60D8}" type="pres">
      <dgm:prSet presAssocID="{25560EF2-EF81-468E-9E5F-1721CBE414FD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91445B-F5C2-4AD6-930B-86D5D38EAB67}" type="pres">
      <dgm:prSet presAssocID="{25560EF2-EF81-468E-9E5F-1721CBE414FD}" presName="connSite2" presStyleCnt="0"/>
      <dgm:spPr/>
    </dgm:pt>
  </dgm:ptLst>
  <dgm:cxnLst>
    <dgm:cxn modelId="{16349A96-109F-4816-8635-3CDE597F18BE}" srcId="{810BD62B-0583-4AAA-BE6B-41C5C1D25B2D}" destId="{25560EF2-EF81-468E-9E5F-1721CBE414FD}" srcOrd="1" destOrd="0" parTransId="{CB983007-935E-457D-B3C7-B038D2F43FF5}" sibTransId="{B0A97D2D-73C9-439D-BE07-7FF082D94CD4}"/>
    <dgm:cxn modelId="{E33D2CA3-0955-4485-A0BA-F46A529953CA}" type="presOf" srcId="{EAAF0716-9D5C-40EC-B692-B29D3BE976D8}" destId="{F631EC62-CF74-455E-BBF2-BF338F203F94}" srcOrd="0" destOrd="0" presId="urn:microsoft.com/office/officeart/2005/8/layout/hProcess4"/>
    <dgm:cxn modelId="{7AE84D55-61C1-4C99-8B7B-964FD466254E}" srcId="{810BD62B-0583-4AAA-BE6B-41C5C1D25B2D}" destId="{6E105171-0B98-418C-A523-A963943C1338}" srcOrd="0" destOrd="0" parTransId="{A62B1210-24A9-45B0-84EB-27A94E2310A1}" sibTransId="{3F6F515B-F721-4FE5-A0FA-06AC84E23AAA}"/>
    <dgm:cxn modelId="{DF23A93C-991A-46E3-AF29-67ACACC883EF}" srcId="{6E105171-0B98-418C-A523-A963943C1338}" destId="{EAAF0716-9D5C-40EC-B692-B29D3BE976D8}" srcOrd="0" destOrd="0" parTransId="{054A5A34-C918-481D-8AA1-147E8684B7D8}" sibTransId="{C1396319-C223-4F0A-8951-ACEE0DA379B1}"/>
    <dgm:cxn modelId="{E3A7A16D-3DE3-4620-B367-E8A05C8C8A76}" type="presOf" srcId="{3F6F515B-F721-4FE5-A0FA-06AC84E23AAA}" destId="{F05EAF1F-B04E-4A78-ACB9-B551BAC066B5}" srcOrd="0" destOrd="0" presId="urn:microsoft.com/office/officeart/2005/8/layout/hProcess4"/>
    <dgm:cxn modelId="{322259F2-4639-4DFD-8767-BFC1CD73DF89}" type="presOf" srcId="{EAAF0716-9D5C-40EC-B692-B29D3BE976D8}" destId="{89E7CF3C-B984-45E6-9539-E62465D6403B}" srcOrd="1" destOrd="0" presId="urn:microsoft.com/office/officeart/2005/8/layout/hProcess4"/>
    <dgm:cxn modelId="{3D9D0C75-2E19-429C-BD25-9B5EC55C4DBE}" srcId="{25560EF2-EF81-468E-9E5F-1721CBE414FD}" destId="{04C6D45F-9196-458F-8F81-E910C289570D}" srcOrd="0" destOrd="0" parTransId="{C572DC8E-5422-48F7-B840-80708AE0C0CE}" sibTransId="{A085C607-59AC-48EF-AA25-C38B91548530}"/>
    <dgm:cxn modelId="{4045E191-F460-4974-B859-033195EC840D}" type="presOf" srcId="{810BD62B-0583-4AAA-BE6B-41C5C1D25B2D}" destId="{9B00A141-9C90-4137-9715-F3D2F3E96FFA}" srcOrd="0" destOrd="0" presId="urn:microsoft.com/office/officeart/2005/8/layout/hProcess4"/>
    <dgm:cxn modelId="{89421C33-1FFB-4DC9-9F19-34810157B1CD}" type="presOf" srcId="{04C6D45F-9196-458F-8F81-E910C289570D}" destId="{5C9385DC-F118-4FCD-90F0-FC904055796C}" srcOrd="1" destOrd="0" presId="urn:microsoft.com/office/officeart/2005/8/layout/hProcess4"/>
    <dgm:cxn modelId="{5617E633-C431-4FB8-9F56-D421D54FDC9D}" type="presOf" srcId="{04C6D45F-9196-458F-8F81-E910C289570D}" destId="{ADBBF5DD-D754-4C34-8F21-2230BBA684B9}" srcOrd="0" destOrd="0" presId="urn:microsoft.com/office/officeart/2005/8/layout/hProcess4"/>
    <dgm:cxn modelId="{941BC6FD-B868-49CD-8E4C-D80CB96520B2}" type="presOf" srcId="{25560EF2-EF81-468E-9E5F-1721CBE414FD}" destId="{22C60A17-4386-4E1B-8E59-F55018EC60D8}" srcOrd="0" destOrd="0" presId="urn:microsoft.com/office/officeart/2005/8/layout/hProcess4"/>
    <dgm:cxn modelId="{698B0EB2-DCD6-462C-AF1E-6D98591B3772}" type="presOf" srcId="{6E105171-0B98-418C-A523-A963943C1338}" destId="{A741E029-6E9E-4C4C-B148-11B9103A3536}" srcOrd="0" destOrd="0" presId="urn:microsoft.com/office/officeart/2005/8/layout/hProcess4"/>
    <dgm:cxn modelId="{A2185618-9128-41E6-A4D4-53330A9193B1}" type="presParOf" srcId="{9B00A141-9C90-4137-9715-F3D2F3E96FFA}" destId="{8CEB4601-DDDA-4F47-A28B-D4603AE65127}" srcOrd="0" destOrd="0" presId="urn:microsoft.com/office/officeart/2005/8/layout/hProcess4"/>
    <dgm:cxn modelId="{85177668-C859-4E64-AF8F-B6214C17FD6F}" type="presParOf" srcId="{9B00A141-9C90-4137-9715-F3D2F3E96FFA}" destId="{7C9696AE-E8B8-4279-AC0B-EAF695D0F1BA}" srcOrd="1" destOrd="0" presId="urn:microsoft.com/office/officeart/2005/8/layout/hProcess4"/>
    <dgm:cxn modelId="{D402972C-C205-4E96-85F8-8AF140AA612A}" type="presParOf" srcId="{9B00A141-9C90-4137-9715-F3D2F3E96FFA}" destId="{323E6063-39DA-47C9-9B96-3BC24619DF74}" srcOrd="2" destOrd="0" presId="urn:microsoft.com/office/officeart/2005/8/layout/hProcess4"/>
    <dgm:cxn modelId="{BD726F02-4B2E-4515-BD3F-44EDD535F8A8}" type="presParOf" srcId="{323E6063-39DA-47C9-9B96-3BC24619DF74}" destId="{00FC0656-529E-4056-943B-B67FEB61AD7B}" srcOrd="0" destOrd="0" presId="urn:microsoft.com/office/officeart/2005/8/layout/hProcess4"/>
    <dgm:cxn modelId="{2EA604B2-8456-4F81-BF12-7637DFC41E27}" type="presParOf" srcId="{00FC0656-529E-4056-943B-B67FEB61AD7B}" destId="{6EDB93D9-1F10-4E35-9F1E-1A612CEF9D59}" srcOrd="0" destOrd="0" presId="urn:microsoft.com/office/officeart/2005/8/layout/hProcess4"/>
    <dgm:cxn modelId="{E2361160-D2E1-41B0-B2B9-8A54A11F22FE}" type="presParOf" srcId="{00FC0656-529E-4056-943B-B67FEB61AD7B}" destId="{F631EC62-CF74-455E-BBF2-BF338F203F94}" srcOrd="1" destOrd="0" presId="urn:microsoft.com/office/officeart/2005/8/layout/hProcess4"/>
    <dgm:cxn modelId="{D8196C0F-84B5-4AD9-B0A4-D49ADD797B11}" type="presParOf" srcId="{00FC0656-529E-4056-943B-B67FEB61AD7B}" destId="{89E7CF3C-B984-45E6-9539-E62465D6403B}" srcOrd="2" destOrd="0" presId="urn:microsoft.com/office/officeart/2005/8/layout/hProcess4"/>
    <dgm:cxn modelId="{51D50AB9-C841-4111-9AD8-C1C2F9969A16}" type="presParOf" srcId="{00FC0656-529E-4056-943B-B67FEB61AD7B}" destId="{A741E029-6E9E-4C4C-B148-11B9103A3536}" srcOrd="3" destOrd="0" presId="urn:microsoft.com/office/officeart/2005/8/layout/hProcess4"/>
    <dgm:cxn modelId="{86477071-8F0C-4CA1-88BE-23BA635FE651}" type="presParOf" srcId="{00FC0656-529E-4056-943B-B67FEB61AD7B}" destId="{567ED20C-2A3A-44B1-9FD0-102A5F2B6843}" srcOrd="4" destOrd="0" presId="urn:microsoft.com/office/officeart/2005/8/layout/hProcess4"/>
    <dgm:cxn modelId="{9DCC04E8-0A3C-4D0E-8A90-BDC16A577F5C}" type="presParOf" srcId="{323E6063-39DA-47C9-9B96-3BC24619DF74}" destId="{F05EAF1F-B04E-4A78-ACB9-B551BAC066B5}" srcOrd="1" destOrd="0" presId="urn:microsoft.com/office/officeart/2005/8/layout/hProcess4"/>
    <dgm:cxn modelId="{463D2E08-799E-4EBA-9A45-6448229FECF3}" type="presParOf" srcId="{323E6063-39DA-47C9-9B96-3BC24619DF74}" destId="{31D87F57-D4A7-4173-B1EC-622F5B8499C3}" srcOrd="2" destOrd="0" presId="urn:microsoft.com/office/officeart/2005/8/layout/hProcess4"/>
    <dgm:cxn modelId="{14946822-07C0-4099-B58C-4D53AF854A99}" type="presParOf" srcId="{31D87F57-D4A7-4173-B1EC-622F5B8499C3}" destId="{2EB4CC92-A22C-47AA-985B-F85121EE1924}" srcOrd="0" destOrd="0" presId="urn:microsoft.com/office/officeart/2005/8/layout/hProcess4"/>
    <dgm:cxn modelId="{8B5AA9F3-ACE2-4CEC-A5F9-E579D5E22AC8}" type="presParOf" srcId="{31D87F57-D4A7-4173-B1EC-622F5B8499C3}" destId="{ADBBF5DD-D754-4C34-8F21-2230BBA684B9}" srcOrd="1" destOrd="0" presId="urn:microsoft.com/office/officeart/2005/8/layout/hProcess4"/>
    <dgm:cxn modelId="{6F2346F4-444F-46FF-B7AE-D2CC47AAC408}" type="presParOf" srcId="{31D87F57-D4A7-4173-B1EC-622F5B8499C3}" destId="{5C9385DC-F118-4FCD-90F0-FC904055796C}" srcOrd="2" destOrd="0" presId="urn:microsoft.com/office/officeart/2005/8/layout/hProcess4"/>
    <dgm:cxn modelId="{F2673446-A3A4-4E33-B44A-CF8EA608ADF4}" type="presParOf" srcId="{31D87F57-D4A7-4173-B1EC-622F5B8499C3}" destId="{22C60A17-4386-4E1B-8E59-F55018EC60D8}" srcOrd="3" destOrd="0" presId="urn:microsoft.com/office/officeart/2005/8/layout/hProcess4"/>
    <dgm:cxn modelId="{A6A42870-0E30-47D0-934E-3853E16CA9A9}" type="presParOf" srcId="{31D87F57-D4A7-4173-B1EC-622F5B8499C3}" destId="{4491445B-F5C2-4AD6-930B-86D5D38EAB6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32261-E357-4402-8C62-FCFE3EC6FCEC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F8433DD-7DD2-4BFE-A789-AA3ECA7ECB7D}">
      <dgm:prSet phldrT="[Testo]" custT="1"/>
      <dgm:spPr/>
      <dgm:t>
        <a:bodyPr/>
        <a:lstStyle/>
        <a:p>
          <a:r>
            <a:rPr lang="it-IT" sz="4000" dirty="0" smtClean="0">
              <a:solidFill>
                <a:srgbClr val="C00000"/>
              </a:solidFill>
            </a:rPr>
            <a:t>IL DISCORSO PEDAGOGICO</a:t>
          </a:r>
          <a:endParaRPr lang="it-IT" sz="4000" dirty="0">
            <a:solidFill>
              <a:srgbClr val="C00000"/>
            </a:solidFill>
          </a:endParaRPr>
        </a:p>
      </dgm:t>
    </dgm:pt>
    <dgm:pt modelId="{D4616A5A-85EB-469E-B01C-D7100E1E2D51}" type="parTrans" cxnId="{B855F999-6B50-44DC-9CDE-9232391B850D}">
      <dgm:prSet/>
      <dgm:spPr/>
      <dgm:t>
        <a:bodyPr/>
        <a:lstStyle/>
        <a:p>
          <a:endParaRPr lang="it-IT"/>
        </a:p>
      </dgm:t>
    </dgm:pt>
    <dgm:pt modelId="{F931757F-D097-41F4-AF53-AF1593CD4532}" type="sibTrans" cxnId="{B855F999-6B50-44DC-9CDE-9232391B850D}">
      <dgm:prSet/>
      <dgm:spPr/>
      <dgm:t>
        <a:bodyPr/>
        <a:lstStyle/>
        <a:p>
          <a:endParaRPr lang="it-IT"/>
        </a:p>
      </dgm:t>
    </dgm:pt>
    <dgm:pt modelId="{0EF939CB-5E22-44CA-9139-26CCCDA053F1}" type="pres">
      <dgm:prSet presAssocID="{65C32261-E357-4402-8C62-FCFE3EC6FCE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4FDF7E3A-4125-4384-A26F-0A57036E8037}" type="pres">
      <dgm:prSet presAssocID="{9F8433DD-7DD2-4BFE-A789-AA3ECA7ECB7D}" presName="parenttextcomposite" presStyleCnt="0"/>
      <dgm:spPr/>
      <dgm:t>
        <a:bodyPr/>
        <a:lstStyle/>
        <a:p>
          <a:endParaRPr lang="it-IT"/>
        </a:p>
      </dgm:t>
    </dgm:pt>
    <dgm:pt modelId="{BE5E23A4-05B2-4E5B-8A74-B059049CFD64}" type="pres">
      <dgm:prSet presAssocID="{9F8433DD-7DD2-4BFE-A789-AA3ECA7ECB7D}" presName="parenttext" presStyleLbl="revTx" presStyleIdx="0" presStyleCnt="1" custLinFactY="-103757" custLinFactNeighborX="1044" custLinFactNeighborY="-2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9A21E8-1EA2-4339-B253-400E35C78894}" type="pres">
      <dgm:prSet presAssocID="{9F8433DD-7DD2-4BFE-A789-AA3ECA7ECB7D}" presName="parallelogramComposite" presStyleCnt="0"/>
      <dgm:spPr/>
      <dgm:t>
        <a:bodyPr/>
        <a:lstStyle/>
        <a:p>
          <a:endParaRPr lang="it-IT"/>
        </a:p>
      </dgm:t>
    </dgm:pt>
    <dgm:pt modelId="{650FF047-2043-4B89-9A4E-5850A4373B81}" type="pres">
      <dgm:prSet presAssocID="{9F8433DD-7DD2-4BFE-A789-AA3ECA7ECB7D}" presName="parallelogram1" presStyleLbl="alignNode1" presStyleIdx="0" presStyleCnt="7" custLinFactX="100000" custLinFactY="-353420" custLinFactNeighborX="193011" custLinFactNeighborY="-400000"/>
      <dgm:spPr/>
      <dgm:t>
        <a:bodyPr/>
        <a:lstStyle/>
        <a:p>
          <a:endParaRPr lang="it-IT"/>
        </a:p>
      </dgm:t>
    </dgm:pt>
    <dgm:pt modelId="{A644AA6B-C782-404A-9BF4-FE64683C66B2}" type="pres">
      <dgm:prSet presAssocID="{9F8433DD-7DD2-4BFE-A789-AA3ECA7ECB7D}" presName="parallelogram2" presStyleLbl="alignNode1" presStyleIdx="1" presStyleCnt="7" custLinFactY="-500000" custLinFactNeighborX="-98001" custLinFactNeighborY="-595635"/>
      <dgm:spPr/>
      <dgm:t>
        <a:bodyPr/>
        <a:lstStyle/>
        <a:p>
          <a:endParaRPr lang="it-IT"/>
        </a:p>
      </dgm:t>
    </dgm:pt>
    <dgm:pt modelId="{705D43B3-7808-45F0-A3B4-AD8A53EB48CB}" type="pres">
      <dgm:prSet presAssocID="{9F8433DD-7DD2-4BFE-A789-AA3ECA7ECB7D}" presName="parallelogram3" presStyleLbl="alignNode1" presStyleIdx="2" presStyleCnt="7" custLinFactY="-500000" custLinFactNeighborX="-75504" custLinFactNeighborY="-595635"/>
      <dgm:spPr/>
      <dgm:t>
        <a:bodyPr/>
        <a:lstStyle/>
        <a:p>
          <a:endParaRPr lang="it-IT"/>
        </a:p>
      </dgm:t>
    </dgm:pt>
    <dgm:pt modelId="{1C6B666C-06A1-4EBB-8F6B-99C89CAC6974}" type="pres">
      <dgm:prSet presAssocID="{9F8433DD-7DD2-4BFE-A789-AA3ECA7ECB7D}" presName="parallelogram4" presStyleLbl="alignNode1" presStyleIdx="3" presStyleCnt="7" custLinFactY="-500000" custLinFactNeighborX="-60136" custLinFactNeighborY="-595635"/>
      <dgm:spPr/>
      <dgm:t>
        <a:bodyPr/>
        <a:lstStyle/>
        <a:p>
          <a:endParaRPr lang="it-IT"/>
        </a:p>
      </dgm:t>
    </dgm:pt>
    <dgm:pt modelId="{4C5E09C4-C07F-4E9C-81D4-438C42C85B10}" type="pres">
      <dgm:prSet presAssocID="{9F8433DD-7DD2-4BFE-A789-AA3ECA7ECB7D}" presName="parallelogram5" presStyleLbl="alignNode1" presStyleIdx="4" presStyleCnt="7" custLinFactY="-500000" custLinFactNeighborX="-44769" custLinFactNeighborY="-595635"/>
      <dgm:spPr/>
      <dgm:t>
        <a:bodyPr/>
        <a:lstStyle/>
        <a:p>
          <a:endParaRPr lang="it-IT"/>
        </a:p>
      </dgm:t>
    </dgm:pt>
    <dgm:pt modelId="{87F723F4-8D05-4D65-9AA9-98DFF24CA852}" type="pres">
      <dgm:prSet presAssocID="{9F8433DD-7DD2-4BFE-A789-AA3ECA7ECB7D}" presName="parallelogram6" presStyleLbl="alignNode1" presStyleIdx="5" presStyleCnt="7" custLinFactY="-500000" custLinFactNeighborX="-22271" custLinFactNeighborY="-595635"/>
      <dgm:spPr/>
      <dgm:t>
        <a:bodyPr/>
        <a:lstStyle/>
        <a:p>
          <a:endParaRPr lang="it-IT"/>
        </a:p>
      </dgm:t>
    </dgm:pt>
    <dgm:pt modelId="{26C220DE-243C-4252-9412-263435064BB4}" type="pres">
      <dgm:prSet presAssocID="{9F8433DD-7DD2-4BFE-A789-AA3ECA7ECB7D}" presName="parallelogram7" presStyleLbl="alignNode1" presStyleIdx="6" presStyleCnt="7" custLinFactY="-500000" custLinFactNeighborX="-6904" custLinFactNeighborY="-595635"/>
      <dgm:spPr/>
      <dgm:t>
        <a:bodyPr/>
        <a:lstStyle/>
        <a:p>
          <a:endParaRPr lang="it-IT"/>
        </a:p>
      </dgm:t>
    </dgm:pt>
  </dgm:ptLst>
  <dgm:cxnLst>
    <dgm:cxn modelId="{B855F999-6B50-44DC-9CDE-9232391B850D}" srcId="{65C32261-E357-4402-8C62-FCFE3EC6FCEC}" destId="{9F8433DD-7DD2-4BFE-A789-AA3ECA7ECB7D}" srcOrd="0" destOrd="0" parTransId="{D4616A5A-85EB-469E-B01C-D7100E1E2D51}" sibTransId="{F931757F-D097-41F4-AF53-AF1593CD4532}"/>
    <dgm:cxn modelId="{C1DCAEE2-D89D-49C7-AC10-DE30E50867AB}" type="presOf" srcId="{9F8433DD-7DD2-4BFE-A789-AA3ECA7ECB7D}" destId="{BE5E23A4-05B2-4E5B-8A74-B059049CFD64}" srcOrd="0" destOrd="0" presId="urn:microsoft.com/office/officeart/2008/layout/VerticalAccentList"/>
    <dgm:cxn modelId="{EFA8600E-04DA-4B3C-8982-9435EFDC107F}" type="presOf" srcId="{65C32261-E357-4402-8C62-FCFE3EC6FCEC}" destId="{0EF939CB-5E22-44CA-9139-26CCCDA053F1}" srcOrd="0" destOrd="0" presId="urn:microsoft.com/office/officeart/2008/layout/VerticalAccentList"/>
    <dgm:cxn modelId="{DCE16915-E543-47F9-A7D7-C055B7AC43AB}" type="presParOf" srcId="{0EF939CB-5E22-44CA-9139-26CCCDA053F1}" destId="{4FDF7E3A-4125-4384-A26F-0A57036E8037}" srcOrd="0" destOrd="0" presId="urn:microsoft.com/office/officeart/2008/layout/VerticalAccentList"/>
    <dgm:cxn modelId="{191BCA1A-61D5-4EDA-B8C7-0918D1A34653}" type="presParOf" srcId="{4FDF7E3A-4125-4384-A26F-0A57036E8037}" destId="{BE5E23A4-05B2-4E5B-8A74-B059049CFD64}" srcOrd="0" destOrd="0" presId="urn:microsoft.com/office/officeart/2008/layout/VerticalAccentList"/>
    <dgm:cxn modelId="{AC473385-9612-4757-B549-69B388A917F5}" type="presParOf" srcId="{0EF939CB-5E22-44CA-9139-26CCCDA053F1}" destId="{399A21E8-1EA2-4339-B253-400E35C78894}" srcOrd="1" destOrd="0" presId="urn:microsoft.com/office/officeart/2008/layout/VerticalAccentList"/>
    <dgm:cxn modelId="{6F27A44F-C28F-446A-97CF-E7CABCBEF5A6}" type="presParOf" srcId="{399A21E8-1EA2-4339-B253-400E35C78894}" destId="{650FF047-2043-4B89-9A4E-5850A4373B81}" srcOrd="0" destOrd="0" presId="urn:microsoft.com/office/officeart/2008/layout/VerticalAccentList"/>
    <dgm:cxn modelId="{694C4B1E-FC1B-4BA2-8CF4-4B70BED59468}" type="presParOf" srcId="{399A21E8-1EA2-4339-B253-400E35C78894}" destId="{A644AA6B-C782-404A-9BF4-FE64683C66B2}" srcOrd="1" destOrd="0" presId="urn:microsoft.com/office/officeart/2008/layout/VerticalAccentList"/>
    <dgm:cxn modelId="{DFEC1728-1C81-49C9-B8CC-BE590A9943DE}" type="presParOf" srcId="{399A21E8-1EA2-4339-B253-400E35C78894}" destId="{705D43B3-7808-45F0-A3B4-AD8A53EB48CB}" srcOrd="2" destOrd="0" presId="urn:microsoft.com/office/officeart/2008/layout/VerticalAccentList"/>
    <dgm:cxn modelId="{5FD0AFCB-2167-4872-9DF4-74C28B29FFEF}" type="presParOf" srcId="{399A21E8-1EA2-4339-B253-400E35C78894}" destId="{1C6B666C-06A1-4EBB-8F6B-99C89CAC6974}" srcOrd="3" destOrd="0" presId="urn:microsoft.com/office/officeart/2008/layout/VerticalAccentList"/>
    <dgm:cxn modelId="{D1A36BCA-34DF-4437-AF9D-C3F0F0588FE3}" type="presParOf" srcId="{399A21E8-1EA2-4339-B253-400E35C78894}" destId="{4C5E09C4-C07F-4E9C-81D4-438C42C85B10}" srcOrd="4" destOrd="0" presId="urn:microsoft.com/office/officeart/2008/layout/VerticalAccentList"/>
    <dgm:cxn modelId="{0719A895-1D2C-4BDF-866E-062C73D6DBB1}" type="presParOf" srcId="{399A21E8-1EA2-4339-B253-400E35C78894}" destId="{87F723F4-8D05-4D65-9AA9-98DFF24CA852}" srcOrd="5" destOrd="0" presId="urn:microsoft.com/office/officeart/2008/layout/VerticalAccentList"/>
    <dgm:cxn modelId="{FD922305-A20E-4923-BAAD-4C1FFA6714D8}" type="presParOf" srcId="{399A21E8-1EA2-4339-B253-400E35C78894}" destId="{26C220DE-243C-4252-9412-263435064BB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4F5DF48-4BEE-4E5C-BDD2-8A451975A3C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82BD97F3-F8CB-4F1C-964F-683769CE2A70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Principio </a:t>
          </a:r>
          <a:r>
            <a:rPr lang="it-IT" dirty="0" err="1" smtClean="0"/>
            <a:t>stereoplastico</a:t>
          </a:r>
          <a:endParaRPr lang="it-IT" dirty="0"/>
        </a:p>
      </dgm:t>
    </dgm:pt>
    <dgm:pt modelId="{DA3BF8E5-51DD-4D31-8264-E8D9ADC9B9FE}" type="parTrans" cxnId="{21B595A5-57F5-4A75-975B-E5E66C770BA8}">
      <dgm:prSet/>
      <dgm:spPr/>
      <dgm:t>
        <a:bodyPr/>
        <a:lstStyle/>
        <a:p>
          <a:endParaRPr lang="it-IT"/>
        </a:p>
      </dgm:t>
    </dgm:pt>
    <dgm:pt modelId="{D539D570-0ED0-45FB-8FFE-8FE79C9B24B0}" type="sibTrans" cxnId="{21B595A5-57F5-4A75-975B-E5E66C770BA8}">
      <dgm:prSet/>
      <dgm:spPr/>
      <dgm:t>
        <a:bodyPr/>
        <a:lstStyle/>
        <a:p>
          <a:endParaRPr lang="it-IT"/>
        </a:p>
      </dgm:t>
    </dgm:pt>
    <dgm:pt modelId="{FECDF66D-5400-4A24-A6B4-419B37B97EC3}">
      <dgm:prSet phldrT="[Testo]"/>
      <dgm:spPr/>
      <dgm:t>
        <a:bodyPr/>
        <a:lstStyle/>
        <a:p>
          <a:r>
            <a:rPr lang="it-IT" dirty="0" smtClean="0"/>
            <a:t>Applicato quando afferriamo un oggetto</a:t>
          </a:r>
          <a:endParaRPr lang="it-IT" dirty="0"/>
        </a:p>
      </dgm:t>
    </dgm:pt>
    <dgm:pt modelId="{FF942C71-C552-4BB3-8710-E07202FA7FDB}" type="parTrans" cxnId="{D2D858F2-F1BC-4A03-8679-F8AB31F06919}">
      <dgm:prSet/>
      <dgm:spPr/>
      <dgm:t>
        <a:bodyPr/>
        <a:lstStyle/>
        <a:p>
          <a:endParaRPr lang="it-IT"/>
        </a:p>
      </dgm:t>
    </dgm:pt>
    <dgm:pt modelId="{0648E800-ECEC-4D68-8B16-5648B67E3EF7}" type="sibTrans" cxnId="{D2D858F2-F1BC-4A03-8679-F8AB31F06919}">
      <dgm:prSet/>
      <dgm:spPr/>
      <dgm:t>
        <a:bodyPr/>
        <a:lstStyle/>
        <a:p>
          <a:endParaRPr lang="it-IT"/>
        </a:p>
      </dgm:t>
    </dgm:pt>
    <dgm:pt modelId="{FE38EEA5-6480-4A11-8E63-ED2D1B16A69B}">
      <dgm:prSet phldrT="[Testo]"/>
      <dgm:spPr/>
      <dgm:t>
        <a:bodyPr/>
        <a:lstStyle/>
        <a:p>
          <a:r>
            <a:rPr lang="it-IT" dirty="0" smtClean="0"/>
            <a:t>il tatto coglie la tridimensionalità dell’oggetto</a:t>
          </a:r>
          <a:endParaRPr lang="it-IT" dirty="0"/>
        </a:p>
      </dgm:t>
    </dgm:pt>
    <dgm:pt modelId="{B72DFCAB-01A8-468F-B4B9-DA5999B14D15}" type="parTrans" cxnId="{7CC66FAF-8EE8-421E-BC2F-630C14868C40}">
      <dgm:prSet/>
      <dgm:spPr/>
      <dgm:t>
        <a:bodyPr/>
        <a:lstStyle/>
        <a:p>
          <a:endParaRPr lang="it-IT"/>
        </a:p>
      </dgm:t>
    </dgm:pt>
    <dgm:pt modelId="{52CFE767-FA18-4F05-A8A2-34F6BC422EC7}" type="sibTrans" cxnId="{7CC66FAF-8EE8-421E-BC2F-630C14868C40}">
      <dgm:prSet/>
      <dgm:spPr/>
      <dgm:t>
        <a:bodyPr/>
        <a:lstStyle/>
        <a:p>
          <a:endParaRPr lang="it-IT"/>
        </a:p>
      </dgm:t>
    </dgm:pt>
    <dgm:pt modelId="{8B24F488-44A9-4ED5-8E0B-36CD8D55858C}">
      <dgm:prSet phldrT="[Testo]"/>
      <dgm:spPr>
        <a:solidFill>
          <a:srgbClr val="C00000"/>
        </a:solidFill>
      </dgm:spPr>
      <dgm:t>
        <a:bodyPr/>
        <a:lstStyle/>
        <a:p>
          <a:r>
            <a:rPr lang="it-IT" i="1" dirty="0" smtClean="0"/>
            <a:t>Principio della percezione successiva</a:t>
          </a:r>
          <a:endParaRPr lang="it-IT" dirty="0"/>
        </a:p>
      </dgm:t>
    </dgm:pt>
    <dgm:pt modelId="{CF10F216-9E18-4BFA-9F22-DD2227C48DE3}" type="parTrans" cxnId="{491A8FF8-02A4-4C9F-95ED-3CE277C20AF2}">
      <dgm:prSet/>
      <dgm:spPr/>
      <dgm:t>
        <a:bodyPr/>
        <a:lstStyle/>
        <a:p>
          <a:endParaRPr lang="it-IT"/>
        </a:p>
      </dgm:t>
    </dgm:pt>
    <dgm:pt modelId="{13265347-CA67-4330-9BC4-830BF9B07B3D}" type="sibTrans" cxnId="{491A8FF8-02A4-4C9F-95ED-3CE277C20AF2}">
      <dgm:prSet/>
      <dgm:spPr/>
      <dgm:t>
        <a:bodyPr/>
        <a:lstStyle/>
        <a:p>
          <a:endParaRPr lang="it-IT"/>
        </a:p>
      </dgm:t>
    </dgm:pt>
    <dgm:pt modelId="{9AF9F3ED-C13F-4921-B4F1-C31A00304E73}">
      <dgm:prSet phldrT="[Testo]"/>
      <dgm:spPr/>
      <dgm:t>
        <a:bodyPr/>
        <a:lstStyle/>
        <a:p>
          <a:r>
            <a:rPr lang="it-IT" i="0" dirty="0" smtClean="0"/>
            <a:t>La percezione </a:t>
          </a:r>
          <a:r>
            <a:rPr lang="it-IT" i="0" dirty="0" err="1" smtClean="0"/>
            <a:t>aptica</a:t>
          </a:r>
          <a:r>
            <a:rPr lang="it-IT" i="0" dirty="0" smtClean="0"/>
            <a:t> della forma si realizza attraverso la </a:t>
          </a:r>
          <a:r>
            <a:rPr lang="it-IT" i="0" dirty="0" smtClean="0"/>
            <a:t>successione di </a:t>
          </a:r>
          <a:r>
            <a:rPr lang="it-IT" i="0" dirty="0" smtClean="0"/>
            <a:t>azioni tattili (gli elementi formali appresi consecutivamente non possono comporre una vivida rappresentazione della forma)</a:t>
          </a:r>
          <a:endParaRPr lang="it-IT" i="0" dirty="0"/>
        </a:p>
      </dgm:t>
    </dgm:pt>
    <dgm:pt modelId="{449930BA-CE95-4AEE-A1FF-9CAC40377CBA}" type="parTrans" cxnId="{69232AB7-9407-4871-9A92-60AE1DE3E301}">
      <dgm:prSet/>
      <dgm:spPr/>
      <dgm:t>
        <a:bodyPr/>
        <a:lstStyle/>
        <a:p>
          <a:endParaRPr lang="it-IT"/>
        </a:p>
      </dgm:t>
    </dgm:pt>
    <dgm:pt modelId="{373F3AB7-EC67-44FF-99AE-843A6B3E8712}" type="sibTrans" cxnId="{69232AB7-9407-4871-9A92-60AE1DE3E301}">
      <dgm:prSet/>
      <dgm:spPr/>
      <dgm:t>
        <a:bodyPr/>
        <a:lstStyle/>
        <a:p>
          <a:endParaRPr lang="it-IT"/>
        </a:p>
      </dgm:t>
    </dgm:pt>
    <dgm:pt modelId="{B122ED65-3DF7-4EED-ACBD-5A2D98A56295}">
      <dgm:prSet phldrT="[Testo]"/>
      <dgm:spPr/>
      <dgm:t>
        <a:bodyPr/>
        <a:lstStyle/>
        <a:p>
          <a:r>
            <a:rPr lang="it-IT" i="1" dirty="0" smtClean="0"/>
            <a:t>volume, durezza e impressione plastica di resistenza</a:t>
          </a:r>
          <a:endParaRPr lang="it-IT" i="1" dirty="0"/>
        </a:p>
      </dgm:t>
    </dgm:pt>
    <dgm:pt modelId="{81D143C3-3A4B-4BA1-8A2F-80A31CACD0F4}" type="parTrans" cxnId="{6E6F2FE9-76D2-434D-8D31-E631C730A03D}">
      <dgm:prSet/>
      <dgm:spPr/>
      <dgm:t>
        <a:bodyPr/>
        <a:lstStyle/>
        <a:p>
          <a:endParaRPr lang="it-IT"/>
        </a:p>
      </dgm:t>
    </dgm:pt>
    <dgm:pt modelId="{64FFD073-5399-4B31-BFF4-8E5C221DF27F}" type="sibTrans" cxnId="{6E6F2FE9-76D2-434D-8D31-E631C730A03D}">
      <dgm:prSet/>
      <dgm:spPr/>
      <dgm:t>
        <a:bodyPr/>
        <a:lstStyle/>
        <a:p>
          <a:endParaRPr lang="it-IT"/>
        </a:p>
      </dgm:t>
    </dgm:pt>
    <dgm:pt modelId="{A0EBF69C-9662-4918-8D7B-795D6813C6FD}" type="pres">
      <dgm:prSet presAssocID="{24F5DF48-4BEE-4E5C-BDD2-8A451975A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8EB634-C781-46DE-B716-0F4E09586890}" type="pres">
      <dgm:prSet presAssocID="{82BD97F3-F8CB-4F1C-964F-683769CE2A70}" presName="composite" presStyleCnt="0"/>
      <dgm:spPr/>
    </dgm:pt>
    <dgm:pt modelId="{F59A47A7-E947-4600-98EB-2060599C159B}" type="pres">
      <dgm:prSet presAssocID="{82BD97F3-F8CB-4F1C-964F-683769CE2A7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3A125F-F90D-48C7-ACEF-1A4D5561B327}" type="pres">
      <dgm:prSet presAssocID="{82BD97F3-F8CB-4F1C-964F-683769CE2A7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0A0358-52A5-44E5-8E3A-7D7289177E78}" type="pres">
      <dgm:prSet presAssocID="{D539D570-0ED0-45FB-8FFE-8FE79C9B24B0}" presName="space" presStyleCnt="0"/>
      <dgm:spPr/>
    </dgm:pt>
    <dgm:pt modelId="{ADC58BF4-5D08-4403-9513-50B11593BF45}" type="pres">
      <dgm:prSet presAssocID="{8B24F488-44A9-4ED5-8E0B-36CD8D55858C}" presName="composite" presStyleCnt="0"/>
      <dgm:spPr/>
    </dgm:pt>
    <dgm:pt modelId="{BA94587C-D6C2-427C-9AB7-C5D832E0B81A}" type="pres">
      <dgm:prSet presAssocID="{8B24F488-44A9-4ED5-8E0B-36CD8D5585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B22EF-073C-4170-8432-9895B413E79D}" type="pres">
      <dgm:prSet presAssocID="{8B24F488-44A9-4ED5-8E0B-36CD8D55858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B028B84-A784-4EB2-A450-A5E791CA21C0}" type="presOf" srcId="{FECDF66D-5400-4A24-A6B4-419B37B97EC3}" destId="{2D3A125F-F90D-48C7-ACEF-1A4D5561B327}" srcOrd="0" destOrd="0" presId="urn:microsoft.com/office/officeart/2005/8/layout/hList1"/>
    <dgm:cxn modelId="{7CC66FAF-8EE8-421E-BC2F-630C14868C40}" srcId="{82BD97F3-F8CB-4F1C-964F-683769CE2A70}" destId="{FE38EEA5-6480-4A11-8E63-ED2D1B16A69B}" srcOrd="1" destOrd="0" parTransId="{B72DFCAB-01A8-468F-B4B9-DA5999B14D15}" sibTransId="{52CFE767-FA18-4F05-A8A2-34F6BC422EC7}"/>
    <dgm:cxn modelId="{D2D858F2-F1BC-4A03-8679-F8AB31F06919}" srcId="{82BD97F3-F8CB-4F1C-964F-683769CE2A70}" destId="{FECDF66D-5400-4A24-A6B4-419B37B97EC3}" srcOrd="0" destOrd="0" parTransId="{FF942C71-C552-4BB3-8710-E07202FA7FDB}" sibTransId="{0648E800-ECEC-4D68-8B16-5648B67E3EF7}"/>
    <dgm:cxn modelId="{6E6F2FE9-76D2-434D-8D31-E631C730A03D}" srcId="{82BD97F3-F8CB-4F1C-964F-683769CE2A70}" destId="{B122ED65-3DF7-4EED-ACBD-5A2D98A56295}" srcOrd="2" destOrd="0" parTransId="{81D143C3-3A4B-4BA1-8A2F-80A31CACD0F4}" sibTransId="{64FFD073-5399-4B31-BFF4-8E5C221DF27F}"/>
    <dgm:cxn modelId="{2A78A97B-86BA-468F-9E6B-1A37D8B13AC6}" type="presOf" srcId="{B122ED65-3DF7-4EED-ACBD-5A2D98A56295}" destId="{2D3A125F-F90D-48C7-ACEF-1A4D5561B327}" srcOrd="0" destOrd="2" presId="urn:microsoft.com/office/officeart/2005/8/layout/hList1"/>
    <dgm:cxn modelId="{A8392C22-DEAE-4A0F-85CC-39633AA8BB4C}" type="presOf" srcId="{24F5DF48-4BEE-4E5C-BDD2-8A451975A3CF}" destId="{A0EBF69C-9662-4918-8D7B-795D6813C6FD}" srcOrd="0" destOrd="0" presId="urn:microsoft.com/office/officeart/2005/8/layout/hList1"/>
    <dgm:cxn modelId="{736920D3-578D-44A0-9134-A3141F8CB741}" type="presOf" srcId="{8B24F488-44A9-4ED5-8E0B-36CD8D55858C}" destId="{BA94587C-D6C2-427C-9AB7-C5D832E0B81A}" srcOrd="0" destOrd="0" presId="urn:microsoft.com/office/officeart/2005/8/layout/hList1"/>
    <dgm:cxn modelId="{491A8FF8-02A4-4C9F-95ED-3CE277C20AF2}" srcId="{24F5DF48-4BEE-4E5C-BDD2-8A451975A3CF}" destId="{8B24F488-44A9-4ED5-8E0B-36CD8D55858C}" srcOrd="1" destOrd="0" parTransId="{CF10F216-9E18-4BFA-9F22-DD2227C48DE3}" sibTransId="{13265347-CA67-4330-9BC4-830BF9B07B3D}"/>
    <dgm:cxn modelId="{9DBE711F-9707-418F-BDE6-3BAA6422FF68}" type="presOf" srcId="{82BD97F3-F8CB-4F1C-964F-683769CE2A70}" destId="{F59A47A7-E947-4600-98EB-2060599C159B}" srcOrd="0" destOrd="0" presId="urn:microsoft.com/office/officeart/2005/8/layout/hList1"/>
    <dgm:cxn modelId="{A221D6F3-2CBD-46F0-9069-7126A2DBEB7E}" type="presOf" srcId="{9AF9F3ED-C13F-4921-B4F1-C31A00304E73}" destId="{13AB22EF-073C-4170-8432-9895B413E79D}" srcOrd="0" destOrd="0" presId="urn:microsoft.com/office/officeart/2005/8/layout/hList1"/>
    <dgm:cxn modelId="{69232AB7-9407-4871-9A92-60AE1DE3E301}" srcId="{8B24F488-44A9-4ED5-8E0B-36CD8D55858C}" destId="{9AF9F3ED-C13F-4921-B4F1-C31A00304E73}" srcOrd="0" destOrd="0" parTransId="{449930BA-CE95-4AEE-A1FF-9CAC40377CBA}" sibTransId="{373F3AB7-EC67-44FF-99AE-843A6B3E8712}"/>
    <dgm:cxn modelId="{21B595A5-57F5-4A75-975B-E5E66C770BA8}" srcId="{24F5DF48-4BEE-4E5C-BDD2-8A451975A3CF}" destId="{82BD97F3-F8CB-4F1C-964F-683769CE2A70}" srcOrd="0" destOrd="0" parTransId="{DA3BF8E5-51DD-4D31-8264-E8D9ADC9B9FE}" sibTransId="{D539D570-0ED0-45FB-8FFE-8FE79C9B24B0}"/>
    <dgm:cxn modelId="{7EAC116A-8BA1-4B08-894D-B073B6A76337}" type="presOf" srcId="{FE38EEA5-6480-4A11-8E63-ED2D1B16A69B}" destId="{2D3A125F-F90D-48C7-ACEF-1A4D5561B327}" srcOrd="0" destOrd="1" presId="urn:microsoft.com/office/officeart/2005/8/layout/hList1"/>
    <dgm:cxn modelId="{92270451-1949-4876-9120-C30F3F5149DD}" type="presParOf" srcId="{A0EBF69C-9662-4918-8D7B-795D6813C6FD}" destId="{EC8EB634-C781-46DE-B716-0F4E09586890}" srcOrd="0" destOrd="0" presId="urn:microsoft.com/office/officeart/2005/8/layout/hList1"/>
    <dgm:cxn modelId="{B966F572-D8DC-44A8-A7CC-7788CF4E7D75}" type="presParOf" srcId="{EC8EB634-C781-46DE-B716-0F4E09586890}" destId="{F59A47A7-E947-4600-98EB-2060599C159B}" srcOrd="0" destOrd="0" presId="urn:microsoft.com/office/officeart/2005/8/layout/hList1"/>
    <dgm:cxn modelId="{A8F6AB55-676A-4B75-81EE-383C771B34A2}" type="presParOf" srcId="{EC8EB634-C781-46DE-B716-0F4E09586890}" destId="{2D3A125F-F90D-48C7-ACEF-1A4D5561B327}" srcOrd="1" destOrd="0" presId="urn:microsoft.com/office/officeart/2005/8/layout/hList1"/>
    <dgm:cxn modelId="{3650D7A7-9A0D-439D-918E-2A91EDB25753}" type="presParOf" srcId="{A0EBF69C-9662-4918-8D7B-795D6813C6FD}" destId="{0E0A0358-52A5-44E5-8E3A-7D7289177E78}" srcOrd="1" destOrd="0" presId="urn:microsoft.com/office/officeart/2005/8/layout/hList1"/>
    <dgm:cxn modelId="{72BFB7C3-834E-425A-91C9-6FFFDD1CBF41}" type="presParOf" srcId="{A0EBF69C-9662-4918-8D7B-795D6813C6FD}" destId="{ADC58BF4-5D08-4403-9513-50B11593BF45}" srcOrd="2" destOrd="0" presId="urn:microsoft.com/office/officeart/2005/8/layout/hList1"/>
    <dgm:cxn modelId="{32C2C4DE-D27F-4BCA-9F44-5E9CFBA489C9}" type="presParOf" srcId="{ADC58BF4-5D08-4403-9513-50B11593BF45}" destId="{BA94587C-D6C2-427C-9AB7-C5D832E0B81A}" srcOrd="0" destOrd="0" presId="urn:microsoft.com/office/officeart/2005/8/layout/hList1"/>
    <dgm:cxn modelId="{92ECABB1-8AE4-44DD-8239-0C7F7CFC67AC}" type="presParOf" srcId="{ADC58BF4-5D08-4403-9513-50B11593BF45}" destId="{13AB22EF-073C-4170-8432-9895B413E7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4F5DF48-4BEE-4E5C-BDD2-8A451975A3C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82BD97F3-F8CB-4F1C-964F-683769CE2A70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Principio metrico</a:t>
          </a:r>
          <a:endParaRPr lang="it-IT" dirty="0"/>
        </a:p>
      </dgm:t>
    </dgm:pt>
    <dgm:pt modelId="{DA3BF8E5-51DD-4D31-8264-E8D9ADC9B9FE}" type="parTrans" cxnId="{21B595A5-57F5-4A75-975B-E5E66C770BA8}">
      <dgm:prSet/>
      <dgm:spPr/>
      <dgm:t>
        <a:bodyPr/>
        <a:lstStyle/>
        <a:p>
          <a:endParaRPr lang="it-IT"/>
        </a:p>
      </dgm:t>
    </dgm:pt>
    <dgm:pt modelId="{D539D570-0ED0-45FB-8FFE-8FE79C9B24B0}" type="sibTrans" cxnId="{21B595A5-57F5-4A75-975B-E5E66C770BA8}">
      <dgm:prSet/>
      <dgm:spPr/>
      <dgm:t>
        <a:bodyPr/>
        <a:lstStyle/>
        <a:p>
          <a:endParaRPr lang="it-IT"/>
        </a:p>
      </dgm:t>
    </dgm:pt>
    <dgm:pt modelId="{FECDF66D-5400-4A24-A6B4-419B37B97EC3}">
      <dgm:prSet phldrT="[Testo]"/>
      <dgm:spPr/>
      <dgm:t>
        <a:bodyPr/>
        <a:lstStyle/>
        <a:p>
          <a:r>
            <a:rPr lang="it-IT" dirty="0" smtClean="0"/>
            <a:t>Utilizza il processo di misurazione comparativa (coglie le relazioni quantitative tra le parti)</a:t>
          </a:r>
          <a:endParaRPr lang="it-IT" dirty="0"/>
        </a:p>
      </dgm:t>
    </dgm:pt>
    <dgm:pt modelId="{FF942C71-C552-4BB3-8710-E07202FA7FDB}" type="parTrans" cxnId="{D2D858F2-F1BC-4A03-8679-F8AB31F06919}">
      <dgm:prSet/>
      <dgm:spPr/>
      <dgm:t>
        <a:bodyPr/>
        <a:lstStyle/>
        <a:p>
          <a:endParaRPr lang="it-IT"/>
        </a:p>
      </dgm:t>
    </dgm:pt>
    <dgm:pt modelId="{0648E800-ECEC-4D68-8B16-5648B67E3EF7}" type="sibTrans" cxnId="{D2D858F2-F1BC-4A03-8679-F8AB31F06919}">
      <dgm:prSet/>
      <dgm:spPr/>
      <dgm:t>
        <a:bodyPr/>
        <a:lstStyle/>
        <a:p>
          <a:endParaRPr lang="it-IT"/>
        </a:p>
      </dgm:t>
    </dgm:pt>
    <dgm:pt modelId="{FE38EEA5-6480-4A11-8E63-ED2D1B16A69B}">
      <dgm:prSet phldrT="[Testo]"/>
      <dgm:spPr/>
      <dgm:t>
        <a:bodyPr/>
        <a:lstStyle/>
        <a:p>
          <a:r>
            <a:rPr lang="it-IT" dirty="0" smtClean="0"/>
            <a:t>La mano è strumento metrico per eccellenza. </a:t>
          </a:r>
          <a:endParaRPr lang="it-IT" dirty="0"/>
        </a:p>
      </dgm:t>
    </dgm:pt>
    <dgm:pt modelId="{B72DFCAB-01A8-468F-B4B9-DA5999B14D15}" type="parTrans" cxnId="{7CC66FAF-8EE8-421E-BC2F-630C14868C40}">
      <dgm:prSet/>
      <dgm:spPr/>
      <dgm:t>
        <a:bodyPr/>
        <a:lstStyle/>
        <a:p>
          <a:endParaRPr lang="it-IT"/>
        </a:p>
      </dgm:t>
    </dgm:pt>
    <dgm:pt modelId="{52CFE767-FA18-4F05-A8A2-34F6BC422EC7}" type="sibTrans" cxnId="{7CC66FAF-8EE8-421E-BC2F-630C14868C40}">
      <dgm:prSet/>
      <dgm:spPr/>
      <dgm:t>
        <a:bodyPr/>
        <a:lstStyle/>
        <a:p>
          <a:endParaRPr lang="it-IT"/>
        </a:p>
      </dgm:t>
    </dgm:pt>
    <dgm:pt modelId="{8B24F488-44A9-4ED5-8E0B-36CD8D55858C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Atteggiamento ricettivo e intenzionale</a:t>
          </a:r>
          <a:endParaRPr lang="it-IT" dirty="0"/>
        </a:p>
      </dgm:t>
    </dgm:pt>
    <dgm:pt modelId="{CF10F216-9E18-4BFA-9F22-DD2227C48DE3}" type="parTrans" cxnId="{491A8FF8-02A4-4C9F-95ED-3CE277C20AF2}">
      <dgm:prSet/>
      <dgm:spPr/>
      <dgm:t>
        <a:bodyPr/>
        <a:lstStyle/>
        <a:p>
          <a:endParaRPr lang="it-IT"/>
        </a:p>
      </dgm:t>
    </dgm:pt>
    <dgm:pt modelId="{13265347-CA67-4330-9BC4-830BF9B07B3D}" type="sibTrans" cxnId="{491A8FF8-02A4-4C9F-95ED-3CE277C20AF2}">
      <dgm:prSet/>
      <dgm:spPr/>
      <dgm:t>
        <a:bodyPr/>
        <a:lstStyle/>
        <a:p>
          <a:endParaRPr lang="it-IT"/>
        </a:p>
      </dgm:t>
    </dgm:pt>
    <dgm:pt modelId="{9AF9F3ED-C13F-4921-B4F1-C31A00304E73}">
      <dgm:prSet phldrT="[Testo]"/>
      <dgm:spPr/>
      <dgm:t>
        <a:bodyPr/>
        <a:lstStyle/>
        <a:p>
          <a:r>
            <a:rPr lang="it-IT" b="1" dirty="0" smtClean="0"/>
            <a:t>Ricezione passiva </a:t>
          </a:r>
          <a:r>
            <a:rPr lang="it-IT" dirty="0" smtClean="0"/>
            <a:t>di stimoli</a:t>
          </a:r>
          <a:endParaRPr lang="it-IT" dirty="0"/>
        </a:p>
      </dgm:t>
    </dgm:pt>
    <dgm:pt modelId="{449930BA-CE95-4AEE-A1FF-9CAC40377CBA}" type="parTrans" cxnId="{69232AB7-9407-4871-9A92-60AE1DE3E301}">
      <dgm:prSet/>
      <dgm:spPr/>
      <dgm:t>
        <a:bodyPr/>
        <a:lstStyle/>
        <a:p>
          <a:endParaRPr lang="it-IT"/>
        </a:p>
      </dgm:t>
    </dgm:pt>
    <dgm:pt modelId="{373F3AB7-EC67-44FF-99AE-843A6B3E8712}" type="sibTrans" cxnId="{69232AB7-9407-4871-9A92-60AE1DE3E301}">
      <dgm:prSet/>
      <dgm:spPr/>
      <dgm:t>
        <a:bodyPr/>
        <a:lstStyle/>
        <a:p>
          <a:endParaRPr lang="it-IT"/>
        </a:p>
      </dgm:t>
    </dgm:pt>
    <dgm:pt modelId="{5EFA6945-B04A-4AFC-A1C9-0D08C7F8B1F5}">
      <dgm:prSet phldrT="[Testo]"/>
      <dgm:spPr/>
      <dgm:t>
        <a:bodyPr/>
        <a:lstStyle/>
        <a:p>
          <a:r>
            <a:rPr lang="it-IT" b="1" dirty="0" smtClean="0"/>
            <a:t>Esplorazione intenzionale </a:t>
          </a:r>
          <a:r>
            <a:rPr lang="it-IT" dirty="0" smtClean="0"/>
            <a:t>(momento conoscitivo)</a:t>
          </a:r>
          <a:endParaRPr lang="it-IT" dirty="0"/>
        </a:p>
      </dgm:t>
    </dgm:pt>
    <dgm:pt modelId="{B1586F50-5050-4F9C-835C-84BB28628431}" type="parTrans" cxnId="{497AA28A-5A5C-4FEC-9E86-E4C0EBFA753E}">
      <dgm:prSet/>
      <dgm:spPr/>
    </dgm:pt>
    <dgm:pt modelId="{5A566DEF-2F75-4026-BA49-BC7B8F586104}" type="sibTrans" cxnId="{497AA28A-5A5C-4FEC-9E86-E4C0EBFA753E}">
      <dgm:prSet/>
      <dgm:spPr/>
    </dgm:pt>
    <dgm:pt modelId="{3FAF7335-4942-4AB6-A6B7-7F49E9925CDD}">
      <dgm:prSet phldrT="[Testo]"/>
      <dgm:spPr/>
      <dgm:t>
        <a:bodyPr/>
        <a:lstStyle/>
        <a:p>
          <a:r>
            <a:rPr lang="it-IT" dirty="0" smtClean="0"/>
            <a:t>Questi due atteggiamenti, che nella funzione visiva sono sincronici, sono diacronici nella funzione tattile</a:t>
          </a:r>
          <a:endParaRPr lang="it-IT" dirty="0"/>
        </a:p>
      </dgm:t>
    </dgm:pt>
    <dgm:pt modelId="{74496664-7F73-4AE9-BA31-F1CE78EA7396}" type="parTrans" cxnId="{ABB1F113-D337-4069-9509-FC7F0A4EC35C}">
      <dgm:prSet/>
      <dgm:spPr/>
    </dgm:pt>
    <dgm:pt modelId="{B7B41C8A-12C0-416C-9F83-0EA0B882A21E}" type="sibTrans" cxnId="{ABB1F113-D337-4069-9509-FC7F0A4EC35C}">
      <dgm:prSet/>
      <dgm:spPr/>
    </dgm:pt>
    <dgm:pt modelId="{A0EBF69C-9662-4918-8D7B-795D6813C6FD}" type="pres">
      <dgm:prSet presAssocID="{24F5DF48-4BEE-4E5C-BDD2-8A451975A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8EB634-C781-46DE-B716-0F4E09586890}" type="pres">
      <dgm:prSet presAssocID="{82BD97F3-F8CB-4F1C-964F-683769CE2A70}" presName="composite" presStyleCnt="0"/>
      <dgm:spPr/>
    </dgm:pt>
    <dgm:pt modelId="{F59A47A7-E947-4600-98EB-2060599C159B}" type="pres">
      <dgm:prSet presAssocID="{82BD97F3-F8CB-4F1C-964F-683769CE2A7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3A125F-F90D-48C7-ACEF-1A4D5561B327}" type="pres">
      <dgm:prSet presAssocID="{82BD97F3-F8CB-4F1C-964F-683769CE2A7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0A0358-52A5-44E5-8E3A-7D7289177E78}" type="pres">
      <dgm:prSet presAssocID="{D539D570-0ED0-45FB-8FFE-8FE79C9B24B0}" presName="space" presStyleCnt="0"/>
      <dgm:spPr/>
    </dgm:pt>
    <dgm:pt modelId="{ADC58BF4-5D08-4403-9513-50B11593BF45}" type="pres">
      <dgm:prSet presAssocID="{8B24F488-44A9-4ED5-8E0B-36CD8D55858C}" presName="composite" presStyleCnt="0"/>
      <dgm:spPr/>
    </dgm:pt>
    <dgm:pt modelId="{BA94587C-D6C2-427C-9AB7-C5D832E0B81A}" type="pres">
      <dgm:prSet presAssocID="{8B24F488-44A9-4ED5-8E0B-36CD8D5585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B22EF-073C-4170-8432-9895B413E79D}" type="pres">
      <dgm:prSet presAssocID="{8B24F488-44A9-4ED5-8E0B-36CD8D55858C}" presName="desTx" presStyleLbl="alignAccFollowNode1" presStyleIdx="1" presStyleCnt="2" custLinFactNeighborX="-706" custLinFactNeighborY="-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232AB7-9407-4871-9A92-60AE1DE3E301}" srcId="{8B24F488-44A9-4ED5-8E0B-36CD8D55858C}" destId="{9AF9F3ED-C13F-4921-B4F1-C31A00304E73}" srcOrd="0" destOrd="0" parTransId="{449930BA-CE95-4AEE-A1FF-9CAC40377CBA}" sibTransId="{373F3AB7-EC67-44FF-99AE-843A6B3E8712}"/>
    <dgm:cxn modelId="{07251ADC-F05A-437F-B0C3-6A4BB311AFF5}" type="presOf" srcId="{FE38EEA5-6480-4A11-8E63-ED2D1B16A69B}" destId="{2D3A125F-F90D-48C7-ACEF-1A4D5561B327}" srcOrd="0" destOrd="1" presId="urn:microsoft.com/office/officeart/2005/8/layout/hList1"/>
    <dgm:cxn modelId="{76BF0617-15FA-4ADE-AC45-62CF2D61D343}" type="presOf" srcId="{3FAF7335-4942-4AB6-A6B7-7F49E9925CDD}" destId="{13AB22EF-073C-4170-8432-9895B413E79D}" srcOrd="0" destOrd="2" presId="urn:microsoft.com/office/officeart/2005/8/layout/hList1"/>
    <dgm:cxn modelId="{73A49893-E4EA-49F8-B311-763448B6F1EC}" type="presOf" srcId="{24F5DF48-4BEE-4E5C-BDD2-8A451975A3CF}" destId="{A0EBF69C-9662-4918-8D7B-795D6813C6FD}" srcOrd="0" destOrd="0" presId="urn:microsoft.com/office/officeart/2005/8/layout/hList1"/>
    <dgm:cxn modelId="{7CC66FAF-8EE8-421E-BC2F-630C14868C40}" srcId="{82BD97F3-F8CB-4F1C-964F-683769CE2A70}" destId="{FE38EEA5-6480-4A11-8E63-ED2D1B16A69B}" srcOrd="1" destOrd="0" parTransId="{B72DFCAB-01A8-468F-B4B9-DA5999B14D15}" sibTransId="{52CFE767-FA18-4F05-A8A2-34F6BC422EC7}"/>
    <dgm:cxn modelId="{9AD38BCD-F735-4DE5-A701-D88C10B72869}" type="presOf" srcId="{9AF9F3ED-C13F-4921-B4F1-C31A00304E73}" destId="{13AB22EF-073C-4170-8432-9895B413E79D}" srcOrd="0" destOrd="0" presId="urn:microsoft.com/office/officeart/2005/8/layout/hList1"/>
    <dgm:cxn modelId="{497AA28A-5A5C-4FEC-9E86-E4C0EBFA753E}" srcId="{8B24F488-44A9-4ED5-8E0B-36CD8D55858C}" destId="{5EFA6945-B04A-4AFC-A1C9-0D08C7F8B1F5}" srcOrd="1" destOrd="0" parTransId="{B1586F50-5050-4F9C-835C-84BB28628431}" sibTransId="{5A566DEF-2F75-4026-BA49-BC7B8F586104}"/>
    <dgm:cxn modelId="{D0C5B3B6-FBFC-40F9-B07D-45B6257C727D}" type="presOf" srcId="{82BD97F3-F8CB-4F1C-964F-683769CE2A70}" destId="{F59A47A7-E947-4600-98EB-2060599C159B}" srcOrd="0" destOrd="0" presId="urn:microsoft.com/office/officeart/2005/8/layout/hList1"/>
    <dgm:cxn modelId="{CF818912-1DD9-4269-80CF-879A40491324}" type="presOf" srcId="{FECDF66D-5400-4A24-A6B4-419B37B97EC3}" destId="{2D3A125F-F90D-48C7-ACEF-1A4D5561B327}" srcOrd="0" destOrd="0" presId="urn:microsoft.com/office/officeart/2005/8/layout/hList1"/>
    <dgm:cxn modelId="{D2D858F2-F1BC-4A03-8679-F8AB31F06919}" srcId="{82BD97F3-F8CB-4F1C-964F-683769CE2A70}" destId="{FECDF66D-5400-4A24-A6B4-419B37B97EC3}" srcOrd="0" destOrd="0" parTransId="{FF942C71-C552-4BB3-8710-E07202FA7FDB}" sibTransId="{0648E800-ECEC-4D68-8B16-5648B67E3EF7}"/>
    <dgm:cxn modelId="{21B595A5-57F5-4A75-975B-E5E66C770BA8}" srcId="{24F5DF48-4BEE-4E5C-BDD2-8A451975A3CF}" destId="{82BD97F3-F8CB-4F1C-964F-683769CE2A70}" srcOrd="0" destOrd="0" parTransId="{DA3BF8E5-51DD-4D31-8264-E8D9ADC9B9FE}" sibTransId="{D539D570-0ED0-45FB-8FFE-8FE79C9B24B0}"/>
    <dgm:cxn modelId="{6FE3AC65-0829-40DA-946C-DF0927F34459}" type="presOf" srcId="{5EFA6945-B04A-4AFC-A1C9-0D08C7F8B1F5}" destId="{13AB22EF-073C-4170-8432-9895B413E79D}" srcOrd="0" destOrd="1" presId="urn:microsoft.com/office/officeart/2005/8/layout/hList1"/>
    <dgm:cxn modelId="{ABB1F113-D337-4069-9509-FC7F0A4EC35C}" srcId="{8B24F488-44A9-4ED5-8E0B-36CD8D55858C}" destId="{3FAF7335-4942-4AB6-A6B7-7F49E9925CDD}" srcOrd="2" destOrd="0" parTransId="{74496664-7F73-4AE9-BA31-F1CE78EA7396}" sibTransId="{B7B41C8A-12C0-416C-9F83-0EA0B882A21E}"/>
    <dgm:cxn modelId="{31309CFA-F624-44BD-B875-F4A62FD05D1E}" type="presOf" srcId="{8B24F488-44A9-4ED5-8E0B-36CD8D55858C}" destId="{BA94587C-D6C2-427C-9AB7-C5D832E0B81A}" srcOrd="0" destOrd="0" presId="urn:microsoft.com/office/officeart/2005/8/layout/hList1"/>
    <dgm:cxn modelId="{491A8FF8-02A4-4C9F-95ED-3CE277C20AF2}" srcId="{24F5DF48-4BEE-4E5C-BDD2-8A451975A3CF}" destId="{8B24F488-44A9-4ED5-8E0B-36CD8D55858C}" srcOrd="1" destOrd="0" parTransId="{CF10F216-9E18-4BFA-9F22-DD2227C48DE3}" sibTransId="{13265347-CA67-4330-9BC4-830BF9B07B3D}"/>
    <dgm:cxn modelId="{9C504532-D6AD-4C70-8DD2-1B7381EBFF1E}" type="presParOf" srcId="{A0EBF69C-9662-4918-8D7B-795D6813C6FD}" destId="{EC8EB634-C781-46DE-B716-0F4E09586890}" srcOrd="0" destOrd="0" presId="urn:microsoft.com/office/officeart/2005/8/layout/hList1"/>
    <dgm:cxn modelId="{2E78DE77-CE06-4380-AA96-A29D65A7FBAB}" type="presParOf" srcId="{EC8EB634-C781-46DE-B716-0F4E09586890}" destId="{F59A47A7-E947-4600-98EB-2060599C159B}" srcOrd="0" destOrd="0" presId="urn:microsoft.com/office/officeart/2005/8/layout/hList1"/>
    <dgm:cxn modelId="{1B920578-3AAC-46CC-86A2-7961D293B7ED}" type="presParOf" srcId="{EC8EB634-C781-46DE-B716-0F4E09586890}" destId="{2D3A125F-F90D-48C7-ACEF-1A4D5561B327}" srcOrd="1" destOrd="0" presId="urn:microsoft.com/office/officeart/2005/8/layout/hList1"/>
    <dgm:cxn modelId="{A2BA8597-4DA8-494B-A0FD-6EA82D757626}" type="presParOf" srcId="{A0EBF69C-9662-4918-8D7B-795D6813C6FD}" destId="{0E0A0358-52A5-44E5-8E3A-7D7289177E78}" srcOrd="1" destOrd="0" presId="urn:microsoft.com/office/officeart/2005/8/layout/hList1"/>
    <dgm:cxn modelId="{119695D4-0D6D-4655-B2FF-5CA4F0688557}" type="presParOf" srcId="{A0EBF69C-9662-4918-8D7B-795D6813C6FD}" destId="{ADC58BF4-5D08-4403-9513-50B11593BF45}" srcOrd="2" destOrd="0" presId="urn:microsoft.com/office/officeart/2005/8/layout/hList1"/>
    <dgm:cxn modelId="{CB18B7E3-CE62-4B2C-88C2-968332EBE1EE}" type="presParOf" srcId="{ADC58BF4-5D08-4403-9513-50B11593BF45}" destId="{BA94587C-D6C2-427C-9AB7-C5D832E0B81A}" srcOrd="0" destOrd="0" presId="urn:microsoft.com/office/officeart/2005/8/layout/hList1"/>
    <dgm:cxn modelId="{3697BD96-A70E-4177-8BDE-1412B09D5004}" type="presParOf" srcId="{ADC58BF4-5D08-4403-9513-50B11593BF45}" destId="{13AB22EF-073C-4170-8432-9895B413E7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4F5DF48-4BEE-4E5C-BDD2-8A451975A3C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82BD97F3-F8CB-4F1C-964F-683769CE2A70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Tendenza a stabilire tipi e schemi</a:t>
          </a:r>
          <a:endParaRPr lang="it-IT" dirty="0"/>
        </a:p>
      </dgm:t>
    </dgm:pt>
    <dgm:pt modelId="{DA3BF8E5-51DD-4D31-8264-E8D9ADC9B9FE}" type="parTrans" cxnId="{21B595A5-57F5-4A75-975B-E5E66C770BA8}">
      <dgm:prSet/>
      <dgm:spPr/>
      <dgm:t>
        <a:bodyPr/>
        <a:lstStyle/>
        <a:p>
          <a:endParaRPr lang="it-IT"/>
        </a:p>
      </dgm:t>
    </dgm:pt>
    <dgm:pt modelId="{D539D570-0ED0-45FB-8FFE-8FE79C9B24B0}" type="sibTrans" cxnId="{21B595A5-57F5-4A75-975B-E5E66C770BA8}">
      <dgm:prSet/>
      <dgm:spPr/>
      <dgm:t>
        <a:bodyPr/>
        <a:lstStyle/>
        <a:p>
          <a:endParaRPr lang="it-IT"/>
        </a:p>
      </dgm:t>
    </dgm:pt>
    <dgm:pt modelId="{FECDF66D-5400-4A24-A6B4-419B37B97EC3}">
      <dgm:prSet phldrT="[Testo]"/>
      <dgm:spPr/>
      <dgm:t>
        <a:bodyPr/>
        <a:lstStyle/>
        <a:p>
          <a:r>
            <a:rPr lang="it-IT" dirty="0" smtClean="0"/>
            <a:t>La percezione </a:t>
          </a:r>
          <a:r>
            <a:rPr lang="it-IT" dirty="0" err="1" smtClean="0"/>
            <a:t>aptica</a:t>
          </a:r>
          <a:r>
            <a:rPr lang="it-IT" dirty="0" smtClean="0"/>
            <a:t> è orientata alla esemplificazione, sull’intenzione a conoscere i lineamenti generali dell’oggetto e di classificarlo a seconda dei tipi e gruppi ben noti. Le immagini-tipo </a:t>
          </a:r>
          <a:r>
            <a:rPr lang="it-IT" dirty="0" err="1" smtClean="0"/>
            <a:t>aptiche</a:t>
          </a:r>
          <a:r>
            <a:rPr lang="it-IT" dirty="0" smtClean="0"/>
            <a:t> diventano le basi delle figure concrete di forma</a:t>
          </a:r>
          <a:endParaRPr lang="it-IT" dirty="0"/>
        </a:p>
      </dgm:t>
    </dgm:pt>
    <dgm:pt modelId="{FF942C71-C552-4BB3-8710-E07202FA7FDB}" type="parTrans" cxnId="{D2D858F2-F1BC-4A03-8679-F8AB31F06919}">
      <dgm:prSet/>
      <dgm:spPr/>
      <dgm:t>
        <a:bodyPr/>
        <a:lstStyle/>
        <a:p>
          <a:endParaRPr lang="it-IT"/>
        </a:p>
      </dgm:t>
    </dgm:pt>
    <dgm:pt modelId="{0648E800-ECEC-4D68-8B16-5648B67E3EF7}" type="sibTrans" cxnId="{D2D858F2-F1BC-4A03-8679-F8AB31F06919}">
      <dgm:prSet/>
      <dgm:spPr/>
      <dgm:t>
        <a:bodyPr/>
        <a:lstStyle/>
        <a:p>
          <a:endParaRPr lang="it-IT"/>
        </a:p>
      </dgm:t>
    </dgm:pt>
    <dgm:pt modelId="{8B24F488-44A9-4ED5-8E0B-36CD8D55858C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Tendenza alla trasposizione</a:t>
          </a:r>
        </a:p>
        <a:p>
          <a:endParaRPr lang="it-IT" dirty="0"/>
        </a:p>
      </dgm:t>
    </dgm:pt>
    <dgm:pt modelId="{CF10F216-9E18-4BFA-9F22-DD2227C48DE3}" type="parTrans" cxnId="{491A8FF8-02A4-4C9F-95ED-3CE277C20AF2}">
      <dgm:prSet/>
      <dgm:spPr/>
      <dgm:t>
        <a:bodyPr/>
        <a:lstStyle/>
        <a:p>
          <a:endParaRPr lang="it-IT"/>
        </a:p>
      </dgm:t>
    </dgm:pt>
    <dgm:pt modelId="{13265347-CA67-4330-9BC4-830BF9B07B3D}" type="sibTrans" cxnId="{491A8FF8-02A4-4C9F-95ED-3CE277C20AF2}">
      <dgm:prSet/>
      <dgm:spPr/>
      <dgm:t>
        <a:bodyPr/>
        <a:lstStyle/>
        <a:p>
          <a:endParaRPr lang="it-IT"/>
        </a:p>
      </dgm:t>
    </dgm:pt>
    <dgm:pt modelId="{9AF9F3ED-C13F-4921-B4F1-C31A00304E73}">
      <dgm:prSet phldrT="[Testo]"/>
      <dgm:spPr/>
      <dgm:t>
        <a:bodyPr/>
        <a:lstStyle/>
        <a:p>
          <a:pPr algn="l"/>
          <a:r>
            <a:rPr lang="it-IT" dirty="0" err="1" smtClean="0"/>
            <a:t>Otticizzazione</a:t>
          </a:r>
          <a:r>
            <a:rPr lang="it-IT" dirty="0" smtClean="0"/>
            <a:t> dei dati </a:t>
          </a:r>
          <a:r>
            <a:rPr lang="it-IT" dirty="0" err="1" smtClean="0"/>
            <a:t>aptici</a:t>
          </a:r>
          <a:r>
            <a:rPr lang="it-IT" dirty="0" smtClean="0"/>
            <a:t>.</a:t>
          </a:r>
          <a:endParaRPr lang="it-IT" dirty="0"/>
        </a:p>
      </dgm:t>
    </dgm:pt>
    <dgm:pt modelId="{449930BA-CE95-4AEE-A1FF-9CAC40377CBA}" type="parTrans" cxnId="{69232AB7-9407-4871-9A92-60AE1DE3E301}">
      <dgm:prSet/>
      <dgm:spPr/>
      <dgm:t>
        <a:bodyPr/>
        <a:lstStyle/>
        <a:p>
          <a:endParaRPr lang="it-IT"/>
        </a:p>
      </dgm:t>
    </dgm:pt>
    <dgm:pt modelId="{373F3AB7-EC67-44FF-99AE-843A6B3E8712}" type="sibTrans" cxnId="{69232AB7-9407-4871-9A92-60AE1DE3E301}">
      <dgm:prSet/>
      <dgm:spPr/>
      <dgm:t>
        <a:bodyPr/>
        <a:lstStyle/>
        <a:p>
          <a:endParaRPr lang="it-IT"/>
        </a:p>
      </dgm:t>
    </dgm:pt>
    <dgm:pt modelId="{B281367C-BED0-4CCD-BF63-8E4514FAD410}">
      <dgm:prSet phldrT="[Testo]"/>
      <dgm:spPr/>
      <dgm:t>
        <a:bodyPr/>
        <a:lstStyle/>
        <a:p>
          <a:pPr algn="l"/>
          <a:r>
            <a:rPr lang="it-IT" dirty="0" smtClean="0"/>
            <a:t>Può intervenire negativamente sull’apprendimento </a:t>
          </a:r>
          <a:r>
            <a:rPr lang="it-IT" dirty="0" err="1" smtClean="0"/>
            <a:t>aptico</a:t>
          </a:r>
          <a:r>
            <a:rPr lang="it-IT" dirty="0" smtClean="0"/>
            <a:t> e si verifica nei soggetti diventati ciechi in tarda età </a:t>
          </a:r>
          <a:endParaRPr lang="it-IT" dirty="0"/>
        </a:p>
      </dgm:t>
    </dgm:pt>
    <dgm:pt modelId="{E12D3D72-F78D-4D91-BED6-06BDB0689CAE}" type="parTrans" cxnId="{1E23A48C-851C-430B-9576-2AB10546494C}">
      <dgm:prSet/>
      <dgm:spPr/>
    </dgm:pt>
    <dgm:pt modelId="{D195212A-A9DD-4B89-B745-3B40D0F71A9B}" type="sibTrans" cxnId="{1E23A48C-851C-430B-9576-2AB10546494C}">
      <dgm:prSet/>
      <dgm:spPr/>
    </dgm:pt>
    <dgm:pt modelId="{A0EBF69C-9662-4918-8D7B-795D6813C6FD}" type="pres">
      <dgm:prSet presAssocID="{24F5DF48-4BEE-4E5C-BDD2-8A451975A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8EB634-C781-46DE-B716-0F4E09586890}" type="pres">
      <dgm:prSet presAssocID="{82BD97F3-F8CB-4F1C-964F-683769CE2A70}" presName="composite" presStyleCnt="0"/>
      <dgm:spPr/>
    </dgm:pt>
    <dgm:pt modelId="{F59A47A7-E947-4600-98EB-2060599C159B}" type="pres">
      <dgm:prSet presAssocID="{82BD97F3-F8CB-4F1C-964F-683769CE2A7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3A125F-F90D-48C7-ACEF-1A4D5561B327}" type="pres">
      <dgm:prSet presAssocID="{82BD97F3-F8CB-4F1C-964F-683769CE2A7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0A0358-52A5-44E5-8E3A-7D7289177E78}" type="pres">
      <dgm:prSet presAssocID="{D539D570-0ED0-45FB-8FFE-8FE79C9B24B0}" presName="space" presStyleCnt="0"/>
      <dgm:spPr/>
    </dgm:pt>
    <dgm:pt modelId="{ADC58BF4-5D08-4403-9513-50B11593BF45}" type="pres">
      <dgm:prSet presAssocID="{8B24F488-44A9-4ED5-8E0B-36CD8D55858C}" presName="composite" presStyleCnt="0"/>
      <dgm:spPr/>
    </dgm:pt>
    <dgm:pt modelId="{BA94587C-D6C2-427C-9AB7-C5D832E0B81A}" type="pres">
      <dgm:prSet presAssocID="{8B24F488-44A9-4ED5-8E0B-36CD8D5585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B22EF-073C-4170-8432-9895B413E79D}" type="pres">
      <dgm:prSet presAssocID="{8B24F488-44A9-4ED5-8E0B-36CD8D55858C}" presName="desTx" presStyleLbl="alignAccFollowNode1" presStyleIdx="1" presStyleCnt="2" custLinFactNeighborX="-706" custLinFactNeighborY="-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232AB7-9407-4871-9A92-60AE1DE3E301}" srcId="{8B24F488-44A9-4ED5-8E0B-36CD8D55858C}" destId="{9AF9F3ED-C13F-4921-B4F1-C31A00304E73}" srcOrd="0" destOrd="0" parTransId="{449930BA-CE95-4AEE-A1FF-9CAC40377CBA}" sibTransId="{373F3AB7-EC67-44FF-99AE-843A6B3E8712}"/>
    <dgm:cxn modelId="{2775AF46-D2EA-46A4-8E31-7892282C6DFF}" type="presOf" srcId="{82BD97F3-F8CB-4F1C-964F-683769CE2A70}" destId="{F59A47A7-E947-4600-98EB-2060599C159B}" srcOrd="0" destOrd="0" presId="urn:microsoft.com/office/officeart/2005/8/layout/hList1"/>
    <dgm:cxn modelId="{194D1BFD-6144-4B43-A791-AAF86DA6BAB4}" type="presOf" srcId="{FECDF66D-5400-4A24-A6B4-419B37B97EC3}" destId="{2D3A125F-F90D-48C7-ACEF-1A4D5561B327}" srcOrd="0" destOrd="0" presId="urn:microsoft.com/office/officeart/2005/8/layout/hList1"/>
    <dgm:cxn modelId="{A774176F-3D39-4105-9988-819598E8CA26}" type="presOf" srcId="{24F5DF48-4BEE-4E5C-BDD2-8A451975A3CF}" destId="{A0EBF69C-9662-4918-8D7B-795D6813C6FD}" srcOrd="0" destOrd="0" presId="urn:microsoft.com/office/officeart/2005/8/layout/hList1"/>
    <dgm:cxn modelId="{1E23A48C-851C-430B-9576-2AB10546494C}" srcId="{8B24F488-44A9-4ED5-8E0B-36CD8D55858C}" destId="{B281367C-BED0-4CCD-BF63-8E4514FAD410}" srcOrd="1" destOrd="0" parTransId="{E12D3D72-F78D-4D91-BED6-06BDB0689CAE}" sibTransId="{D195212A-A9DD-4B89-B745-3B40D0F71A9B}"/>
    <dgm:cxn modelId="{D2D858F2-F1BC-4A03-8679-F8AB31F06919}" srcId="{82BD97F3-F8CB-4F1C-964F-683769CE2A70}" destId="{FECDF66D-5400-4A24-A6B4-419B37B97EC3}" srcOrd="0" destOrd="0" parTransId="{FF942C71-C552-4BB3-8710-E07202FA7FDB}" sibTransId="{0648E800-ECEC-4D68-8B16-5648B67E3EF7}"/>
    <dgm:cxn modelId="{21B595A5-57F5-4A75-975B-E5E66C770BA8}" srcId="{24F5DF48-4BEE-4E5C-BDD2-8A451975A3CF}" destId="{82BD97F3-F8CB-4F1C-964F-683769CE2A70}" srcOrd="0" destOrd="0" parTransId="{DA3BF8E5-51DD-4D31-8264-E8D9ADC9B9FE}" sibTransId="{D539D570-0ED0-45FB-8FFE-8FE79C9B24B0}"/>
    <dgm:cxn modelId="{F44B4FA3-114A-44D8-8A4A-60283767AEF3}" type="presOf" srcId="{9AF9F3ED-C13F-4921-B4F1-C31A00304E73}" destId="{13AB22EF-073C-4170-8432-9895B413E79D}" srcOrd="0" destOrd="0" presId="urn:microsoft.com/office/officeart/2005/8/layout/hList1"/>
    <dgm:cxn modelId="{141D82D7-AA31-4161-A2AF-6E355814AEA9}" type="presOf" srcId="{B281367C-BED0-4CCD-BF63-8E4514FAD410}" destId="{13AB22EF-073C-4170-8432-9895B413E79D}" srcOrd="0" destOrd="1" presId="urn:microsoft.com/office/officeart/2005/8/layout/hList1"/>
    <dgm:cxn modelId="{491A8FF8-02A4-4C9F-95ED-3CE277C20AF2}" srcId="{24F5DF48-4BEE-4E5C-BDD2-8A451975A3CF}" destId="{8B24F488-44A9-4ED5-8E0B-36CD8D55858C}" srcOrd="1" destOrd="0" parTransId="{CF10F216-9E18-4BFA-9F22-DD2227C48DE3}" sibTransId="{13265347-CA67-4330-9BC4-830BF9B07B3D}"/>
    <dgm:cxn modelId="{1F6803E0-DC12-4DAA-9424-9AAA0E2CA481}" type="presOf" srcId="{8B24F488-44A9-4ED5-8E0B-36CD8D55858C}" destId="{BA94587C-D6C2-427C-9AB7-C5D832E0B81A}" srcOrd="0" destOrd="0" presId="urn:microsoft.com/office/officeart/2005/8/layout/hList1"/>
    <dgm:cxn modelId="{9A14132E-4FF5-4DA9-A41D-3D6A3C5BFFC8}" type="presParOf" srcId="{A0EBF69C-9662-4918-8D7B-795D6813C6FD}" destId="{EC8EB634-C781-46DE-B716-0F4E09586890}" srcOrd="0" destOrd="0" presId="urn:microsoft.com/office/officeart/2005/8/layout/hList1"/>
    <dgm:cxn modelId="{84ABEA5F-A0B5-46A0-850D-B92A1F7BEEEE}" type="presParOf" srcId="{EC8EB634-C781-46DE-B716-0F4E09586890}" destId="{F59A47A7-E947-4600-98EB-2060599C159B}" srcOrd="0" destOrd="0" presId="urn:microsoft.com/office/officeart/2005/8/layout/hList1"/>
    <dgm:cxn modelId="{6DB7B324-5456-46FC-94FF-1B7C29750864}" type="presParOf" srcId="{EC8EB634-C781-46DE-B716-0F4E09586890}" destId="{2D3A125F-F90D-48C7-ACEF-1A4D5561B327}" srcOrd="1" destOrd="0" presId="urn:microsoft.com/office/officeart/2005/8/layout/hList1"/>
    <dgm:cxn modelId="{90D8E96D-215D-49A4-925C-E009374A62F3}" type="presParOf" srcId="{A0EBF69C-9662-4918-8D7B-795D6813C6FD}" destId="{0E0A0358-52A5-44E5-8E3A-7D7289177E78}" srcOrd="1" destOrd="0" presId="urn:microsoft.com/office/officeart/2005/8/layout/hList1"/>
    <dgm:cxn modelId="{69527D70-8EE5-4DE5-AEB0-23B0A887DA80}" type="presParOf" srcId="{A0EBF69C-9662-4918-8D7B-795D6813C6FD}" destId="{ADC58BF4-5D08-4403-9513-50B11593BF45}" srcOrd="2" destOrd="0" presId="urn:microsoft.com/office/officeart/2005/8/layout/hList1"/>
    <dgm:cxn modelId="{EFE40B22-5520-4DE7-AC89-6D8D482A9EFB}" type="presParOf" srcId="{ADC58BF4-5D08-4403-9513-50B11593BF45}" destId="{BA94587C-D6C2-427C-9AB7-C5D832E0B81A}" srcOrd="0" destOrd="0" presId="urn:microsoft.com/office/officeart/2005/8/layout/hList1"/>
    <dgm:cxn modelId="{B0053E91-B14B-4DBF-A55D-31460886241F}" type="presParOf" srcId="{ADC58BF4-5D08-4403-9513-50B11593BF45}" destId="{13AB22EF-073C-4170-8432-9895B413E7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4F5DF48-4BEE-4E5C-BDD2-8A451975A3C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82BD97F3-F8CB-4F1C-964F-683769CE2A70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Principio dell’analisi strutturale</a:t>
          </a:r>
          <a:endParaRPr lang="it-IT" dirty="0"/>
        </a:p>
      </dgm:t>
    </dgm:pt>
    <dgm:pt modelId="{DA3BF8E5-51DD-4D31-8264-E8D9ADC9B9FE}" type="parTrans" cxnId="{21B595A5-57F5-4A75-975B-E5E66C770BA8}">
      <dgm:prSet/>
      <dgm:spPr/>
      <dgm:t>
        <a:bodyPr/>
        <a:lstStyle/>
        <a:p>
          <a:endParaRPr lang="it-IT"/>
        </a:p>
      </dgm:t>
    </dgm:pt>
    <dgm:pt modelId="{D539D570-0ED0-45FB-8FFE-8FE79C9B24B0}" type="sibTrans" cxnId="{21B595A5-57F5-4A75-975B-E5E66C770BA8}">
      <dgm:prSet/>
      <dgm:spPr/>
      <dgm:t>
        <a:bodyPr/>
        <a:lstStyle/>
        <a:p>
          <a:endParaRPr lang="it-IT"/>
        </a:p>
      </dgm:t>
    </dgm:pt>
    <dgm:pt modelId="{FECDF66D-5400-4A24-A6B4-419B37B97EC3}">
      <dgm:prSet phldrT="[Testo]"/>
      <dgm:spPr/>
      <dgm:t>
        <a:bodyPr/>
        <a:lstStyle/>
        <a:p>
          <a:r>
            <a:rPr lang="it-IT" dirty="0" smtClean="0"/>
            <a:t>La percezione </a:t>
          </a:r>
          <a:r>
            <a:rPr lang="it-IT" dirty="0" err="1" smtClean="0"/>
            <a:t>aptica</a:t>
          </a:r>
          <a:r>
            <a:rPr lang="it-IT" dirty="0" smtClean="0"/>
            <a:t> non tende alla percezione della forma ma al riconoscimento della struttura (il carattere consecutivo-spaziale determina lentezza)</a:t>
          </a:r>
          <a:endParaRPr lang="it-IT" dirty="0"/>
        </a:p>
      </dgm:t>
    </dgm:pt>
    <dgm:pt modelId="{FF942C71-C552-4BB3-8710-E07202FA7FDB}" type="parTrans" cxnId="{D2D858F2-F1BC-4A03-8679-F8AB31F06919}">
      <dgm:prSet/>
      <dgm:spPr/>
      <dgm:t>
        <a:bodyPr/>
        <a:lstStyle/>
        <a:p>
          <a:endParaRPr lang="it-IT"/>
        </a:p>
      </dgm:t>
    </dgm:pt>
    <dgm:pt modelId="{0648E800-ECEC-4D68-8B16-5648B67E3EF7}" type="sibTrans" cxnId="{D2D858F2-F1BC-4A03-8679-F8AB31F06919}">
      <dgm:prSet/>
      <dgm:spPr/>
      <dgm:t>
        <a:bodyPr/>
        <a:lstStyle/>
        <a:p>
          <a:endParaRPr lang="it-IT"/>
        </a:p>
      </dgm:t>
    </dgm:pt>
    <dgm:pt modelId="{8B24F488-44A9-4ED5-8E0B-36CD8D55858C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Principio della sintesi costruttiva</a:t>
          </a:r>
        </a:p>
      </dgm:t>
    </dgm:pt>
    <dgm:pt modelId="{CF10F216-9E18-4BFA-9F22-DD2227C48DE3}" type="parTrans" cxnId="{491A8FF8-02A4-4C9F-95ED-3CE277C20AF2}">
      <dgm:prSet/>
      <dgm:spPr/>
      <dgm:t>
        <a:bodyPr/>
        <a:lstStyle/>
        <a:p>
          <a:endParaRPr lang="it-IT"/>
        </a:p>
      </dgm:t>
    </dgm:pt>
    <dgm:pt modelId="{13265347-CA67-4330-9BC4-830BF9B07B3D}" type="sibTrans" cxnId="{491A8FF8-02A4-4C9F-95ED-3CE277C20AF2}">
      <dgm:prSet/>
      <dgm:spPr/>
      <dgm:t>
        <a:bodyPr/>
        <a:lstStyle/>
        <a:p>
          <a:endParaRPr lang="it-IT"/>
        </a:p>
      </dgm:t>
    </dgm:pt>
    <dgm:pt modelId="{9AF9F3ED-C13F-4921-B4F1-C31A00304E73}">
      <dgm:prSet phldrT="[Testo]"/>
      <dgm:spPr/>
      <dgm:t>
        <a:bodyPr/>
        <a:lstStyle/>
        <a:p>
          <a:pPr algn="l"/>
          <a:r>
            <a:rPr lang="it-IT" dirty="0" smtClean="0"/>
            <a:t>Procedimento costruttivo che tende ad unire le componenti di forma, sia sensoriali che conoscitive, in un tutto omogeneo</a:t>
          </a:r>
          <a:endParaRPr lang="it-IT" dirty="0"/>
        </a:p>
      </dgm:t>
    </dgm:pt>
    <dgm:pt modelId="{449930BA-CE95-4AEE-A1FF-9CAC40377CBA}" type="parTrans" cxnId="{69232AB7-9407-4871-9A92-60AE1DE3E301}">
      <dgm:prSet/>
      <dgm:spPr/>
      <dgm:t>
        <a:bodyPr/>
        <a:lstStyle/>
        <a:p>
          <a:endParaRPr lang="it-IT"/>
        </a:p>
      </dgm:t>
    </dgm:pt>
    <dgm:pt modelId="{373F3AB7-EC67-44FF-99AE-843A6B3E8712}" type="sibTrans" cxnId="{69232AB7-9407-4871-9A92-60AE1DE3E301}">
      <dgm:prSet/>
      <dgm:spPr/>
      <dgm:t>
        <a:bodyPr/>
        <a:lstStyle/>
        <a:p>
          <a:endParaRPr lang="it-IT"/>
        </a:p>
      </dgm:t>
    </dgm:pt>
    <dgm:pt modelId="{A0842256-5439-41F3-8254-2783F2548E1A}">
      <dgm:prSet phldrT="[Testo]"/>
      <dgm:spPr/>
      <dgm:t>
        <a:bodyPr/>
        <a:lstStyle/>
        <a:p>
          <a:pPr algn="l"/>
          <a:r>
            <a:rPr lang="it-IT" dirty="0" smtClean="0"/>
            <a:t>Concatenazione astratta e verbale</a:t>
          </a:r>
          <a:endParaRPr lang="it-IT" dirty="0"/>
        </a:p>
      </dgm:t>
    </dgm:pt>
    <dgm:pt modelId="{64B7DFBF-2504-4203-96B7-BC6AA8E8A22E}" type="parTrans" cxnId="{A9BF1366-5559-4FA4-88EF-277BB6192464}">
      <dgm:prSet/>
      <dgm:spPr/>
    </dgm:pt>
    <dgm:pt modelId="{D6277287-DD21-4BB9-9576-46F8D652CE95}" type="sibTrans" cxnId="{A9BF1366-5559-4FA4-88EF-277BB6192464}">
      <dgm:prSet/>
      <dgm:spPr/>
    </dgm:pt>
    <dgm:pt modelId="{A0EBF69C-9662-4918-8D7B-795D6813C6FD}" type="pres">
      <dgm:prSet presAssocID="{24F5DF48-4BEE-4E5C-BDD2-8A451975A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8EB634-C781-46DE-B716-0F4E09586890}" type="pres">
      <dgm:prSet presAssocID="{82BD97F3-F8CB-4F1C-964F-683769CE2A70}" presName="composite" presStyleCnt="0"/>
      <dgm:spPr/>
    </dgm:pt>
    <dgm:pt modelId="{F59A47A7-E947-4600-98EB-2060599C159B}" type="pres">
      <dgm:prSet presAssocID="{82BD97F3-F8CB-4F1C-964F-683769CE2A7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3A125F-F90D-48C7-ACEF-1A4D5561B327}" type="pres">
      <dgm:prSet presAssocID="{82BD97F3-F8CB-4F1C-964F-683769CE2A7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0A0358-52A5-44E5-8E3A-7D7289177E78}" type="pres">
      <dgm:prSet presAssocID="{D539D570-0ED0-45FB-8FFE-8FE79C9B24B0}" presName="space" presStyleCnt="0"/>
      <dgm:spPr/>
    </dgm:pt>
    <dgm:pt modelId="{ADC58BF4-5D08-4403-9513-50B11593BF45}" type="pres">
      <dgm:prSet presAssocID="{8B24F488-44A9-4ED5-8E0B-36CD8D55858C}" presName="composite" presStyleCnt="0"/>
      <dgm:spPr/>
    </dgm:pt>
    <dgm:pt modelId="{BA94587C-D6C2-427C-9AB7-C5D832E0B81A}" type="pres">
      <dgm:prSet presAssocID="{8B24F488-44A9-4ED5-8E0B-36CD8D5585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B22EF-073C-4170-8432-9895B413E79D}" type="pres">
      <dgm:prSet presAssocID="{8B24F488-44A9-4ED5-8E0B-36CD8D55858C}" presName="desTx" presStyleLbl="alignAccFollowNode1" presStyleIdx="1" presStyleCnt="2" custLinFactNeighborX="-706" custLinFactNeighborY="-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232AB7-9407-4871-9A92-60AE1DE3E301}" srcId="{8B24F488-44A9-4ED5-8E0B-36CD8D55858C}" destId="{9AF9F3ED-C13F-4921-B4F1-C31A00304E73}" srcOrd="0" destOrd="0" parTransId="{449930BA-CE95-4AEE-A1FF-9CAC40377CBA}" sibTransId="{373F3AB7-EC67-44FF-99AE-843A6B3E8712}"/>
    <dgm:cxn modelId="{4C3AFA43-2EFC-4950-9E95-2A58B8D578D6}" type="presOf" srcId="{9AF9F3ED-C13F-4921-B4F1-C31A00304E73}" destId="{13AB22EF-073C-4170-8432-9895B413E79D}" srcOrd="0" destOrd="0" presId="urn:microsoft.com/office/officeart/2005/8/layout/hList1"/>
    <dgm:cxn modelId="{872BE07A-CF26-4EF1-BD6C-E4F917CB279C}" type="presOf" srcId="{82BD97F3-F8CB-4F1C-964F-683769CE2A70}" destId="{F59A47A7-E947-4600-98EB-2060599C159B}" srcOrd="0" destOrd="0" presId="urn:microsoft.com/office/officeart/2005/8/layout/hList1"/>
    <dgm:cxn modelId="{99907D92-5D3B-40E8-A2F4-B97F470E8193}" type="presOf" srcId="{8B24F488-44A9-4ED5-8E0B-36CD8D55858C}" destId="{BA94587C-D6C2-427C-9AB7-C5D832E0B81A}" srcOrd="0" destOrd="0" presId="urn:microsoft.com/office/officeart/2005/8/layout/hList1"/>
    <dgm:cxn modelId="{D2D858F2-F1BC-4A03-8679-F8AB31F06919}" srcId="{82BD97F3-F8CB-4F1C-964F-683769CE2A70}" destId="{FECDF66D-5400-4A24-A6B4-419B37B97EC3}" srcOrd="0" destOrd="0" parTransId="{FF942C71-C552-4BB3-8710-E07202FA7FDB}" sibTransId="{0648E800-ECEC-4D68-8B16-5648B67E3EF7}"/>
    <dgm:cxn modelId="{4541459B-30C9-481E-9B47-1169D9536AD1}" type="presOf" srcId="{24F5DF48-4BEE-4E5C-BDD2-8A451975A3CF}" destId="{A0EBF69C-9662-4918-8D7B-795D6813C6FD}" srcOrd="0" destOrd="0" presId="urn:microsoft.com/office/officeart/2005/8/layout/hList1"/>
    <dgm:cxn modelId="{21B595A5-57F5-4A75-975B-E5E66C770BA8}" srcId="{24F5DF48-4BEE-4E5C-BDD2-8A451975A3CF}" destId="{82BD97F3-F8CB-4F1C-964F-683769CE2A70}" srcOrd="0" destOrd="0" parTransId="{DA3BF8E5-51DD-4D31-8264-E8D9ADC9B9FE}" sibTransId="{D539D570-0ED0-45FB-8FFE-8FE79C9B24B0}"/>
    <dgm:cxn modelId="{53383C47-ECBB-4492-99A0-2482D203B906}" type="presOf" srcId="{FECDF66D-5400-4A24-A6B4-419B37B97EC3}" destId="{2D3A125F-F90D-48C7-ACEF-1A4D5561B327}" srcOrd="0" destOrd="0" presId="urn:microsoft.com/office/officeart/2005/8/layout/hList1"/>
    <dgm:cxn modelId="{A976F418-1004-4374-A917-D49101EBD6BA}" type="presOf" srcId="{A0842256-5439-41F3-8254-2783F2548E1A}" destId="{13AB22EF-073C-4170-8432-9895B413E79D}" srcOrd="0" destOrd="1" presId="urn:microsoft.com/office/officeart/2005/8/layout/hList1"/>
    <dgm:cxn modelId="{A9BF1366-5559-4FA4-88EF-277BB6192464}" srcId="{8B24F488-44A9-4ED5-8E0B-36CD8D55858C}" destId="{A0842256-5439-41F3-8254-2783F2548E1A}" srcOrd="1" destOrd="0" parTransId="{64B7DFBF-2504-4203-96B7-BC6AA8E8A22E}" sibTransId="{D6277287-DD21-4BB9-9576-46F8D652CE95}"/>
    <dgm:cxn modelId="{491A8FF8-02A4-4C9F-95ED-3CE277C20AF2}" srcId="{24F5DF48-4BEE-4E5C-BDD2-8A451975A3CF}" destId="{8B24F488-44A9-4ED5-8E0B-36CD8D55858C}" srcOrd="1" destOrd="0" parTransId="{CF10F216-9E18-4BFA-9F22-DD2227C48DE3}" sibTransId="{13265347-CA67-4330-9BC4-830BF9B07B3D}"/>
    <dgm:cxn modelId="{E48D1949-C59D-4910-9DC6-95D6AA06F931}" type="presParOf" srcId="{A0EBF69C-9662-4918-8D7B-795D6813C6FD}" destId="{EC8EB634-C781-46DE-B716-0F4E09586890}" srcOrd="0" destOrd="0" presId="urn:microsoft.com/office/officeart/2005/8/layout/hList1"/>
    <dgm:cxn modelId="{A2361954-399A-4E82-945D-6B1E3168D2BC}" type="presParOf" srcId="{EC8EB634-C781-46DE-B716-0F4E09586890}" destId="{F59A47A7-E947-4600-98EB-2060599C159B}" srcOrd="0" destOrd="0" presId="urn:microsoft.com/office/officeart/2005/8/layout/hList1"/>
    <dgm:cxn modelId="{D09031E1-90FC-432D-AE77-6D2121A9BE07}" type="presParOf" srcId="{EC8EB634-C781-46DE-B716-0F4E09586890}" destId="{2D3A125F-F90D-48C7-ACEF-1A4D5561B327}" srcOrd="1" destOrd="0" presId="urn:microsoft.com/office/officeart/2005/8/layout/hList1"/>
    <dgm:cxn modelId="{53DA0BED-EB69-4BC1-94D0-C30EF84E9CA7}" type="presParOf" srcId="{A0EBF69C-9662-4918-8D7B-795D6813C6FD}" destId="{0E0A0358-52A5-44E5-8E3A-7D7289177E78}" srcOrd="1" destOrd="0" presId="urn:microsoft.com/office/officeart/2005/8/layout/hList1"/>
    <dgm:cxn modelId="{854A35B4-FA0D-4EFB-A268-4789207A0938}" type="presParOf" srcId="{A0EBF69C-9662-4918-8D7B-795D6813C6FD}" destId="{ADC58BF4-5D08-4403-9513-50B11593BF45}" srcOrd="2" destOrd="0" presId="urn:microsoft.com/office/officeart/2005/8/layout/hList1"/>
    <dgm:cxn modelId="{6C67D6AD-5DDF-45DB-BCC2-D7BE31946054}" type="presParOf" srcId="{ADC58BF4-5D08-4403-9513-50B11593BF45}" destId="{BA94587C-D6C2-427C-9AB7-C5D832E0B81A}" srcOrd="0" destOrd="0" presId="urn:microsoft.com/office/officeart/2005/8/layout/hList1"/>
    <dgm:cxn modelId="{9B574137-AE58-4A2E-86C1-F2580969EC81}" type="presParOf" srcId="{ADC58BF4-5D08-4403-9513-50B11593BF45}" destId="{13AB22EF-073C-4170-8432-9895B413E7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4F5DF48-4BEE-4E5C-BDD2-8A451975A3C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82BD97F3-F8CB-4F1C-964F-683769CE2A70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Principio cinematico</a:t>
          </a:r>
          <a:endParaRPr lang="it-IT" dirty="0"/>
        </a:p>
      </dgm:t>
    </dgm:pt>
    <dgm:pt modelId="{DA3BF8E5-51DD-4D31-8264-E8D9ADC9B9FE}" type="parTrans" cxnId="{21B595A5-57F5-4A75-975B-E5E66C770BA8}">
      <dgm:prSet/>
      <dgm:spPr/>
      <dgm:t>
        <a:bodyPr/>
        <a:lstStyle/>
        <a:p>
          <a:endParaRPr lang="it-IT"/>
        </a:p>
      </dgm:t>
    </dgm:pt>
    <dgm:pt modelId="{D539D570-0ED0-45FB-8FFE-8FE79C9B24B0}" type="sibTrans" cxnId="{21B595A5-57F5-4A75-975B-E5E66C770BA8}">
      <dgm:prSet/>
      <dgm:spPr/>
      <dgm:t>
        <a:bodyPr/>
        <a:lstStyle/>
        <a:p>
          <a:endParaRPr lang="it-IT"/>
        </a:p>
      </dgm:t>
    </dgm:pt>
    <dgm:pt modelId="{FECDF66D-5400-4A24-A6B4-419B37B97EC3}">
      <dgm:prSet phldrT="[Testo]"/>
      <dgm:spPr/>
      <dgm:t>
        <a:bodyPr/>
        <a:lstStyle/>
        <a:p>
          <a:r>
            <a:rPr lang="it-IT" dirty="0" smtClean="0"/>
            <a:t>Comprensione della forma attraverso il movimento</a:t>
          </a:r>
          <a:endParaRPr lang="it-IT" dirty="0"/>
        </a:p>
      </dgm:t>
    </dgm:pt>
    <dgm:pt modelId="{FF942C71-C552-4BB3-8710-E07202FA7FDB}" type="parTrans" cxnId="{D2D858F2-F1BC-4A03-8679-F8AB31F06919}">
      <dgm:prSet/>
      <dgm:spPr/>
      <dgm:t>
        <a:bodyPr/>
        <a:lstStyle/>
        <a:p>
          <a:endParaRPr lang="it-IT"/>
        </a:p>
      </dgm:t>
    </dgm:pt>
    <dgm:pt modelId="{0648E800-ECEC-4D68-8B16-5648B67E3EF7}" type="sibTrans" cxnId="{D2D858F2-F1BC-4A03-8679-F8AB31F06919}">
      <dgm:prSet/>
      <dgm:spPr/>
      <dgm:t>
        <a:bodyPr/>
        <a:lstStyle/>
        <a:p>
          <a:endParaRPr lang="it-IT"/>
        </a:p>
      </dgm:t>
    </dgm:pt>
    <dgm:pt modelId="{8B24F488-44A9-4ED5-8E0B-36CD8D55858C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Attività formativa autonoma</a:t>
          </a:r>
        </a:p>
      </dgm:t>
    </dgm:pt>
    <dgm:pt modelId="{CF10F216-9E18-4BFA-9F22-DD2227C48DE3}" type="parTrans" cxnId="{491A8FF8-02A4-4C9F-95ED-3CE277C20AF2}">
      <dgm:prSet/>
      <dgm:spPr/>
      <dgm:t>
        <a:bodyPr/>
        <a:lstStyle/>
        <a:p>
          <a:endParaRPr lang="it-IT"/>
        </a:p>
      </dgm:t>
    </dgm:pt>
    <dgm:pt modelId="{13265347-CA67-4330-9BC4-830BF9B07B3D}" type="sibTrans" cxnId="{491A8FF8-02A4-4C9F-95ED-3CE277C20AF2}">
      <dgm:prSet/>
      <dgm:spPr/>
      <dgm:t>
        <a:bodyPr/>
        <a:lstStyle/>
        <a:p>
          <a:endParaRPr lang="it-IT"/>
        </a:p>
      </dgm:t>
    </dgm:pt>
    <dgm:pt modelId="{9AF9F3ED-C13F-4921-B4F1-C31A00304E73}">
      <dgm:prSet phldrT="[Testo]"/>
      <dgm:spPr/>
      <dgm:t>
        <a:bodyPr/>
        <a:lstStyle/>
        <a:p>
          <a:pPr algn="l"/>
          <a:r>
            <a:rPr lang="it-IT" dirty="0" smtClean="0"/>
            <a:t>Tendenza creatrice di forme</a:t>
          </a:r>
          <a:endParaRPr lang="it-IT" dirty="0"/>
        </a:p>
      </dgm:t>
    </dgm:pt>
    <dgm:pt modelId="{449930BA-CE95-4AEE-A1FF-9CAC40377CBA}" type="parTrans" cxnId="{69232AB7-9407-4871-9A92-60AE1DE3E301}">
      <dgm:prSet/>
      <dgm:spPr/>
      <dgm:t>
        <a:bodyPr/>
        <a:lstStyle/>
        <a:p>
          <a:endParaRPr lang="it-IT"/>
        </a:p>
      </dgm:t>
    </dgm:pt>
    <dgm:pt modelId="{373F3AB7-EC67-44FF-99AE-843A6B3E8712}" type="sibTrans" cxnId="{69232AB7-9407-4871-9A92-60AE1DE3E301}">
      <dgm:prSet/>
      <dgm:spPr/>
      <dgm:t>
        <a:bodyPr/>
        <a:lstStyle/>
        <a:p>
          <a:endParaRPr lang="it-IT"/>
        </a:p>
      </dgm:t>
    </dgm:pt>
    <dgm:pt modelId="{A0EBF69C-9662-4918-8D7B-795D6813C6FD}" type="pres">
      <dgm:prSet presAssocID="{24F5DF48-4BEE-4E5C-BDD2-8A451975A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8EB634-C781-46DE-B716-0F4E09586890}" type="pres">
      <dgm:prSet presAssocID="{82BD97F3-F8CB-4F1C-964F-683769CE2A70}" presName="composite" presStyleCnt="0"/>
      <dgm:spPr/>
    </dgm:pt>
    <dgm:pt modelId="{F59A47A7-E947-4600-98EB-2060599C159B}" type="pres">
      <dgm:prSet presAssocID="{82BD97F3-F8CB-4F1C-964F-683769CE2A7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3A125F-F90D-48C7-ACEF-1A4D5561B327}" type="pres">
      <dgm:prSet presAssocID="{82BD97F3-F8CB-4F1C-964F-683769CE2A7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0A0358-52A5-44E5-8E3A-7D7289177E78}" type="pres">
      <dgm:prSet presAssocID="{D539D570-0ED0-45FB-8FFE-8FE79C9B24B0}" presName="space" presStyleCnt="0"/>
      <dgm:spPr/>
    </dgm:pt>
    <dgm:pt modelId="{ADC58BF4-5D08-4403-9513-50B11593BF45}" type="pres">
      <dgm:prSet presAssocID="{8B24F488-44A9-4ED5-8E0B-36CD8D55858C}" presName="composite" presStyleCnt="0"/>
      <dgm:spPr/>
    </dgm:pt>
    <dgm:pt modelId="{BA94587C-D6C2-427C-9AB7-C5D832E0B81A}" type="pres">
      <dgm:prSet presAssocID="{8B24F488-44A9-4ED5-8E0B-36CD8D5585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B22EF-073C-4170-8432-9895B413E79D}" type="pres">
      <dgm:prSet presAssocID="{8B24F488-44A9-4ED5-8E0B-36CD8D55858C}" presName="desTx" presStyleLbl="alignAccFollowNode1" presStyleIdx="1" presStyleCnt="2" custLinFactNeighborX="-706" custLinFactNeighborY="-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60C0DBC-A217-4662-AC6A-05CAD2665907}" type="presOf" srcId="{9AF9F3ED-C13F-4921-B4F1-C31A00304E73}" destId="{13AB22EF-073C-4170-8432-9895B413E79D}" srcOrd="0" destOrd="0" presId="urn:microsoft.com/office/officeart/2005/8/layout/hList1"/>
    <dgm:cxn modelId="{D2D858F2-F1BC-4A03-8679-F8AB31F06919}" srcId="{82BD97F3-F8CB-4F1C-964F-683769CE2A70}" destId="{FECDF66D-5400-4A24-A6B4-419B37B97EC3}" srcOrd="0" destOrd="0" parTransId="{FF942C71-C552-4BB3-8710-E07202FA7FDB}" sibTransId="{0648E800-ECEC-4D68-8B16-5648B67E3EF7}"/>
    <dgm:cxn modelId="{D8B4B97A-E08A-4D4F-95FA-B739247C2FF2}" type="presOf" srcId="{82BD97F3-F8CB-4F1C-964F-683769CE2A70}" destId="{F59A47A7-E947-4600-98EB-2060599C159B}" srcOrd="0" destOrd="0" presId="urn:microsoft.com/office/officeart/2005/8/layout/hList1"/>
    <dgm:cxn modelId="{491A8FF8-02A4-4C9F-95ED-3CE277C20AF2}" srcId="{24F5DF48-4BEE-4E5C-BDD2-8A451975A3CF}" destId="{8B24F488-44A9-4ED5-8E0B-36CD8D55858C}" srcOrd="1" destOrd="0" parTransId="{CF10F216-9E18-4BFA-9F22-DD2227C48DE3}" sibTransId="{13265347-CA67-4330-9BC4-830BF9B07B3D}"/>
    <dgm:cxn modelId="{848EB02D-8427-41E3-B67A-E341A3FF8D3E}" type="presOf" srcId="{FECDF66D-5400-4A24-A6B4-419B37B97EC3}" destId="{2D3A125F-F90D-48C7-ACEF-1A4D5561B327}" srcOrd="0" destOrd="0" presId="urn:microsoft.com/office/officeart/2005/8/layout/hList1"/>
    <dgm:cxn modelId="{69232AB7-9407-4871-9A92-60AE1DE3E301}" srcId="{8B24F488-44A9-4ED5-8E0B-36CD8D55858C}" destId="{9AF9F3ED-C13F-4921-B4F1-C31A00304E73}" srcOrd="0" destOrd="0" parTransId="{449930BA-CE95-4AEE-A1FF-9CAC40377CBA}" sibTransId="{373F3AB7-EC67-44FF-99AE-843A6B3E8712}"/>
    <dgm:cxn modelId="{08BEAAE1-6AA2-4428-92E7-4AA3595FB679}" type="presOf" srcId="{24F5DF48-4BEE-4E5C-BDD2-8A451975A3CF}" destId="{A0EBF69C-9662-4918-8D7B-795D6813C6FD}" srcOrd="0" destOrd="0" presId="urn:microsoft.com/office/officeart/2005/8/layout/hList1"/>
    <dgm:cxn modelId="{21B595A5-57F5-4A75-975B-E5E66C770BA8}" srcId="{24F5DF48-4BEE-4E5C-BDD2-8A451975A3CF}" destId="{82BD97F3-F8CB-4F1C-964F-683769CE2A70}" srcOrd="0" destOrd="0" parTransId="{DA3BF8E5-51DD-4D31-8264-E8D9ADC9B9FE}" sibTransId="{D539D570-0ED0-45FB-8FFE-8FE79C9B24B0}"/>
    <dgm:cxn modelId="{8305B118-59D5-46F0-BA6C-4EF18DF4ABD1}" type="presOf" srcId="{8B24F488-44A9-4ED5-8E0B-36CD8D55858C}" destId="{BA94587C-D6C2-427C-9AB7-C5D832E0B81A}" srcOrd="0" destOrd="0" presId="urn:microsoft.com/office/officeart/2005/8/layout/hList1"/>
    <dgm:cxn modelId="{B9B661BB-846D-466E-ABFE-B60AC5EA59D4}" type="presParOf" srcId="{A0EBF69C-9662-4918-8D7B-795D6813C6FD}" destId="{EC8EB634-C781-46DE-B716-0F4E09586890}" srcOrd="0" destOrd="0" presId="urn:microsoft.com/office/officeart/2005/8/layout/hList1"/>
    <dgm:cxn modelId="{C9DCFE10-3EC2-49E6-A1ED-F7A761E27E59}" type="presParOf" srcId="{EC8EB634-C781-46DE-B716-0F4E09586890}" destId="{F59A47A7-E947-4600-98EB-2060599C159B}" srcOrd="0" destOrd="0" presId="urn:microsoft.com/office/officeart/2005/8/layout/hList1"/>
    <dgm:cxn modelId="{12A92349-33B4-4235-8912-E57289C2850E}" type="presParOf" srcId="{EC8EB634-C781-46DE-B716-0F4E09586890}" destId="{2D3A125F-F90D-48C7-ACEF-1A4D5561B327}" srcOrd="1" destOrd="0" presId="urn:microsoft.com/office/officeart/2005/8/layout/hList1"/>
    <dgm:cxn modelId="{BFAAF80E-D73D-4363-962D-0C38B35D3B0A}" type="presParOf" srcId="{A0EBF69C-9662-4918-8D7B-795D6813C6FD}" destId="{0E0A0358-52A5-44E5-8E3A-7D7289177E78}" srcOrd="1" destOrd="0" presId="urn:microsoft.com/office/officeart/2005/8/layout/hList1"/>
    <dgm:cxn modelId="{F09C761E-2881-4B8A-B9E7-4F5CE80168B6}" type="presParOf" srcId="{A0EBF69C-9662-4918-8D7B-795D6813C6FD}" destId="{ADC58BF4-5D08-4403-9513-50B11593BF45}" srcOrd="2" destOrd="0" presId="urn:microsoft.com/office/officeart/2005/8/layout/hList1"/>
    <dgm:cxn modelId="{098958DA-3AFB-4F6F-94A8-04D4E5F7E75D}" type="presParOf" srcId="{ADC58BF4-5D08-4403-9513-50B11593BF45}" destId="{BA94587C-D6C2-427C-9AB7-C5D832E0B81A}" srcOrd="0" destOrd="0" presId="urn:microsoft.com/office/officeart/2005/8/layout/hList1"/>
    <dgm:cxn modelId="{071155AE-E068-4160-94EF-B9FCC9C6F8D8}" type="presParOf" srcId="{ADC58BF4-5D08-4403-9513-50B11593BF45}" destId="{13AB22EF-073C-4170-8432-9895B413E7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D903544-98BC-488E-8B35-90C87A5BC4D2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34934C1B-B104-4EA6-A6A4-C5549877B15B}">
      <dgm:prSet phldrT="[Testo]" custT="1"/>
      <dgm:spPr/>
      <dgm:t>
        <a:bodyPr/>
        <a:lstStyle/>
        <a:p>
          <a:r>
            <a:rPr lang="it-IT" sz="3200" dirty="0" smtClean="0"/>
            <a:t>Educazione sensoriale</a:t>
          </a:r>
          <a:endParaRPr lang="it-IT" sz="3200" dirty="0"/>
        </a:p>
      </dgm:t>
    </dgm:pt>
    <dgm:pt modelId="{2E7C51A6-D4F9-4633-B50A-1B1365D7168C}" type="parTrans" cxnId="{0C43E520-8A90-497D-87EC-3C42AB48747C}">
      <dgm:prSet/>
      <dgm:spPr/>
      <dgm:t>
        <a:bodyPr/>
        <a:lstStyle/>
        <a:p>
          <a:endParaRPr lang="it-IT"/>
        </a:p>
      </dgm:t>
    </dgm:pt>
    <dgm:pt modelId="{1D4115B9-7AE8-4ECE-B733-32810B72A8CF}" type="sibTrans" cxnId="{0C43E520-8A90-497D-87EC-3C42AB48747C}">
      <dgm:prSet/>
      <dgm:spPr/>
      <dgm:t>
        <a:bodyPr/>
        <a:lstStyle/>
        <a:p>
          <a:endParaRPr lang="it-IT"/>
        </a:p>
      </dgm:t>
    </dgm:pt>
    <dgm:pt modelId="{A2FF0770-6040-4A75-8641-2F1FA70324DF}">
      <dgm:prSet phldrT="[Testo]" custT="1"/>
      <dgm:spPr/>
      <dgm:t>
        <a:bodyPr/>
        <a:lstStyle/>
        <a:p>
          <a:r>
            <a:rPr lang="it-IT" sz="3200" dirty="0" smtClean="0">
              <a:solidFill>
                <a:schemeClr val="tx1"/>
              </a:solidFill>
            </a:rPr>
            <a:t>Educazione motoria</a:t>
          </a:r>
          <a:endParaRPr lang="it-IT" sz="3200" dirty="0">
            <a:solidFill>
              <a:schemeClr val="tx1"/>
            </a:solidFill>
          </a:endParaRPr>
        </a:p>
      </dgm:t>
    </dgm:pt>
    <dgm:pt modelId="{68CF5268-EE18-4B44-ACC8-B8A146D9B345}" type="parTrans" cxnId="{9AFD93A0-3110-45E5-A39B-9E2129EFC528}">
      <dgm:prSet/>
      <dgm:spPr/>
      <dgm:t>
        <a:bodyPr/>
        <a:lstStyle/>
        <a:p>
          <a:endParaRPr lang="it-IT"/>
        </a:p>
      </dgm:t>
    </dgm:pt>
    <dgm:pt modelId="{1256987E-D17C-439E-B02D-77AC30E0EFBA}" type="sibTrans" cxnId="{9AFD93A0-3110-45E5-A39B-9E2129EFC528}">
      <dgm:prSet/>
      <dgm:spPr/>
      <dgm:t>
        <a:bodyPr/>
        <a:lstStyle/>
        <a:p>
          <a:endParaRPr lang="it-IT"/>
        </a:p>
      </dgm:t>
    </dgm:pt>
    <dgm:pt modelId="{9C8901FF-91E7-4B17-AEC7-5DC05FE1D921}" type="pres">
      <dgm:prSet presAssocID="{4D903544-98BC-488E-8B35-90C87A5BC4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DDCC5BD-CE35-4263-84CB-CF4CED8FF366}" type="pres">
      <dgm:prSet presAssocID="{34934C1B-B104-4EA6-A6A4-C5549877B1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83F44D-DD3C-4F98-A0B9-4C91DC65C7DA}" type="pres">
      <dgm:prSet presAssocID="{1D4115B9-7AE8-4ECE-B733-32810B72A8CF}" presName="spacer" presStyleCnt="0"/>
      <dgm:spPr/>
    </dgm:pt>
    <dgm:pt modelId="{3D144D44-BF68-43C3-9634-615C11CC4F7C}" type="pres">
      <dgm:prSet presAssocID="{A2FF0770-6040-4A75-8641-2F1FA70324DF}" presName="parentText" presStyleLbl="node1" presStyleIdx="1" presStyleCnt="2" custLinFactNeighborX="2564" custLinFactNeighborY="1945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FDBBCD-4D5F-49BC-B049-BE8063679BA2}" type="presOf" srcId="{A2FF0770-6040-4A75-8641-2F1FA70324DF}" destId="{3D144D44-BF68-43C3-9634-615C11CC4F7C}" srcOrd="0" destOrd="0" presId="urn:microsoft.com/office/officeart/2005/8/layout/vList2"/>
    <dgm:cxn modelId="{9AFD93A0-3110-45E5-A39B-9E2129EFC528}" srcId="{4D903544-98BC-488E-8B35-90C87A5BC4D2}" destId="{A2FF0770-6040-4A75-8641-2F1FA70324DF}" srcOrd="1" destOrd="0" parTransId="{68CF5268-EE18-4B44-ACC8-B8A146D9B345}" sibTransId="{1256987E-D17C-439E-B02D-77AC30E0EFBA}"/>
    <dgm:cxn modelId="{0C43E520-8A90-497D-87EC-3C42AB48747C}" srcId="{4D903544-98BC-488E-8B35-90C87A5BC4D2}" destId="{34934C1B-B104-4EA6-A6A4-C5549877B15B}" srcOrd="0" destOrd="0" parTransId="{2E7C51A6-D4F9-4633-B50A-1B1365D7168C}" sibTransId="{1D4115B9-7AE8-4ECE-B733-32810B72A8CF}"/>
    <dgm:cxn modelId="{4032E7F5-8E8A-4AD9-B4D9-107B3EA91ADB}" type="presOf" srcId="{4D903544-98BC-488E-8B35-90C87A5BC4D2}" destId="{9C8901FF-91E7-4B17-AEC7-5DC05FE1D921}" srcOrd="0" destOrd="0" presId="urn:microsoft.com/office/officeart/2005/8/layout/vList2"/>
    <dgm:cxn modelId="{6A5319B1-FD7C-428D-BD6D-88400C96A6DF}" type="presOf" srcId="{34934C1B-B104-4EA6-A6A4-C5549877B15B}" destId="{EDDCC5BD-CE35-4263-84CB-CF4CED8FF366}" srcOrd="0" destOrd="0" presId="urn:microsoft.com/office/officeart/2005/8/layout/vList2"/>
    <dgm:cxn modelId="{0BCD2316-E2DD-4747-9FB4-BB89C5562DAD}" type="presParOf" srcId="{9C8901FF-91E7-4B17-AEC7-5DC05FE1D921}" destId="{EDDCC5BD-CE35-4263-84CB-CF4CED8FF366}" srcOrd="0" destOrd="0" presId="urn:microsoft.com/office/officeart/2005/8/layout/vList2"/>
    <dgm:cxn modelId="{7BF767C8-B2FD-4A0F-8C84-78098EAF8252}" type="presParOf" srcId="{9C8901FF-91E7-4B17-AEC7-5DC05FE1D921}" destId="{0183F44D-DD3C-4F98-A0B9-4C91DC65C7DA}" srcOrd="1" destOrd="0" presId="urn:microsoft.com/office/officeart/2005/8/layout/vList2"/>
    <dgm:cxn modelId="{709CCE71-922C-4BCE-80E4-9644E0BDD182}" type="presParOf" srcId="{9C8901FF-91E7-4B17-AEC7-5DC05FE1D921}" destId="{3D144D44-BF68-43C3-9634-615C11CC4F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F094331-3752-41F9-A5AA-F6D915E97C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E1D4BC1-806F-4297-8EA5-D58A96A81EE9}">
      <dgm:prSet phldrT="[Testo]"/>
      <dgm:spPr/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La formazione delle immagini</a:t>
          </a:r>
          <a:endParaRPr lang="it-IT" b="1" dirty="0">
            <a:solidFill>
              <a:srgbClr val="C00000"/>
            </a:solidFill>
          </a:endParaRPr>
        </a:p>
      </dgm:t>
    </dgm:pt>
    <dgm:pt modelId="{F87BFE2C-3B85-485F-9659-94FFAD948944}" type="parTrans" cxnId="{CC7F66BF-548D-46D5-852F-660AE5AA575A}">
      <dgm:prSet/>
      <dgm:spPr/>
      <dgm:t>
        <a:bodyPr/>
        <a:lstStyle/>
        <a:p>
          <a:endParaRPr lang="it-IT"/>
        </a:p>
      </dgm:t>
    </dgm:pt>
    <dgm:pt modelId="{CFE1EF6E-44F0-4714-86A7-732D276A7747}" type="sibTrans" cxnId="{CC7F66BF-548D-46D5-852F-660AE5AA575A}">
      <dgm:prSet/>
      <dgm:spPr/>
      <dgm:t>
        <a:bodyPr/>
        <a:lstStyle/>
        <a:p>
          <a:endParaRPr lang="it-IT"/>
        </a:p>
      </dgm:t>
    </dgm:pt>
    <dgm:pt modelId="{8E6F95CB-6587-4278-B1F7-39D3BB9B7327}">
      <dgm:prSet phldrT="[Testo]"/>
      <dgm:spPr/>
      <dgm:t>
        <a:bodyPr/>
        <a:lstStyle/>
        <a:p>
          <a:pPr algn="ctr"/>
          <a:r>
            <a:rPr lang="it-IT" dirty="0" smtClean="0"/>
            <a:t>una prima </a:t>
          </a:r>
          <a:r>
            <a:rPr lang="it-IT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esplorazione rapida e sommaria </a:t>
          </a:r>
          <a:r>
            <a:rPr lang="it-IT" dirty="0" smtClean="0"/>
            <a:t>dell’insieme per comporre uno schema complessivo dell’oggetto </a:t>
          </a:r>
          <a:endParaRPr lang="it-IT" dirty="0"/>
        </a:p>
      </dgm:t>
    </dgm:pt>
    <dgm:pt modelId="{5710FD22-B335-4830-9CB8-26A984361BE5}" type="parTrans" cxnId="{6BCB9048-4EEB-4441-899B-DFB7599F5894}">
      <dgm:prSet/>
      <dgm:spPr/>
      <dgm:t>
        <a:bodyPr/>
        <a:lstStyle/>
        <a:p>
          <a:endParaRPr lang="it-IT"/>
        </a:p>
      </dgm:t>
    </dgm:pt>
    <dgm:pt modelId="{5E3B6E0A-4E7C-40D6-95E7-404D4EB4A032}" type="sibTrans" cxnId="{6BCB9048-4EEB-4441-899B-DFB7599F5894}">
      <dgm:prSet/>
      <dgm:spPr/>
      <dgm:t>
        <a:bodyPr/>
        <a:lstStyle/>
        <a:p>
          <a:endParaRPr lang="it-IT"/>
        </a:p>
      </dgm:t>
    </dgm:pt>
    <dgm:pt modelId="{E07642BC-5D5C-441C-834F-73B937180150}">
      <dgm:prSet phldrT="[Testo]"/>
      <dgm:spPr/>
      <dgm:t>
        <a:bodyPr/>
        <a:lstStyle/>
        <a:p>
          <a:pPr algn="ctr"/>
          <a:r>
            <a:rPr lang="it-IT" dirty="0" smtClean="0"/>
            <a:t>una seconda </a:t>
          </a:r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esplorazione fine</a:t>
          </a:r>
          <a:r>
            <a:rPr lang="it-IT" dirty="0" smtClean="0"/>
            <a:t>, che analizza in maniera dettagliata una ristretta porzione della superficie e colloca il particolare percepito nel quadro dell’immagine d’insieme. </a:t>
          </a:r>
          <a:endParaRPr lang="it-IT" dirty="0"/>
        </a:p>
      </dgm:t>
    </dgm:pt>
    <dgm:pt modelId="{6571250C-4853-4439-959B-1B9E0FC8023F}" type="parTrans" cxnId="{2FEC9100-2223-4511-9FC3-7BF5832F57EF}">
      <dgm:prSet/>
      <dgm:spPr/>
      <dgm:t>
        <a:bodyPr/>
        <a:lstStyle/>
        <a:p>
          <a:endParaRPr lang="it-IT"/>
        </a:p>
      </dgm:t>
    </dgm:pt>
    <dgm:pt modelId="{3C1EC374-C8A6-41C6-B5F6-28707BDD436C}" type="sibTrans" cxnId="{2FEC9100-2223-4511-9FC3-7BF5832F57EF}">
      <dgm:prSet/>
      <dgm:spPr/>
      <dgm:t>
        <a:bodyPr/>
        <a:lstStyle/>
        <a:p>
          <a:endParaRPr lang="it-IT"/>
        </a:p>
      </dgm:t>
    </dgm:pt>
    <dgm:pt modelId="{701DD1F2-EFD6-4839-B9C9-A1D0BEE65E37}" type="pres">
      <dgm:prSet presAssocID="{3F094331-3752-41F9-A5AA-F6D915E97C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D72FBA0-33AB-4E1E-884F-1208A4F8831B}" type="pres">
      <dgm:prSet presAssocID="{FE1D4BC1-806F-4297-8EA5-D58A96A81EE9}" presName="thickLine" presStyleLbl="alignNode1" presStyleIdx="0" presStyleCnt="1"/>
      <dgm:spPr/>
    </dgm:pt>
    <dgm:pt modelId="{C2772C34-C351-4065-BF16-1011778188CC}" type="pres">
      <dgm:prSet presAssocID="{FE1D4BC1-806F-4297-8EA5-D58A96A81EE9}" presName="horz1" presStyleCnt="0"/>
      <dgm:spPr/>
    </dgm:pt>
    <dgm:pt modelId="{004C81A2-1FEA-43AF-B4FB-5B1F8AA45B3A}" type="pres">
      <dgm:prSet presAssocID="{FE1D4BC1-806F-4297-8EA5-D58A96A81EE9}" presName="tx1" presStyleLbl="revTx" presStyleIdx="0" presStyleCnt="3"/>
      <dgm:spPr/>
      <dgm:t>
        <a:bodyPr/>
        <a:lstStyle/>
        <a:p>
          <a:endParaRPr lang="it-IT"/>
        </a:p>
      </dgm:t>
    </dgm:pt>
    <dgm:pt modelId="{F708C41E-4C88-4BF6-981E-521A48A2A446}" type="pres">
      <dgm:prSet presAssocID="{FE1D4BC1-806F-4297-8EA5-D58A96A81EE9}" presName="vert1" presStyleCnt="0"/>
      <dgm:spPr/>
    </dgm:pt>
    <dgm:pt modelId="{3AD7475F-DEF3-45CB-9664-5C836BFB7FF7}" type="pres">
      <dgm:prSet presAssocID="{8E6F95CB-6587-4278-B1F7-39D3BB9B7327}" presName="vertSpace2a" presStyleCnt="0"/>
      <dgm:spPr/>
    </dgm:pt>
    <dgm:pt modelId="{C6A03E6C-9AD9-4DEC-8A10-63B803945501}" type="pres">
      <dgm:prSet presAssocID="{8E6F95CB-6587-4278-B1F7-39D3BB9B7327}" presName="horz2" presStyleCnt="0"/>
      <dgm:spPr/>
    </dgm:pt>
    <dgm:pt modelId="{8B49DDC4-59AF-4114-A374-9E7A7D67C086}" type="pres">
      <dgm:prSet presAssocID="{8E6F95CB-6587-4278-B1F7-39D3BB9B7327}" presName="horzSpace2" presStyleCnt="0"/>
      <dgm:spPr/>
    </dgm:pt>
    <dgm:pt modelId="{A6424C64-8FA5-4927-B06A-D896FE9B8C6D}" type="pres">
      <dgm:prSet presAssocID="{8E6F95CB-6587-4278-B1F7-39D3BB9B7327}" presName="tx2" presStyleLbl="revTx" presStyleIdx="1" presStyleCnt="3"/>
      <dgm:spPr/>
      <dgm:t>
        <a:bodyPr/>
        <a:lstStyle/>
        <a:p>
          <a:endParaRPr lang="it-IT"/>
        </a:p>
      </dgm:t>
    </dgm:pt>
    <dgm:pt modelId="{86480E1F-8341-4C44-B375-4A0E69AF0534}" type="pres">
      <dgm:prSet presAssocID="{8E6F95CB-6587-4278-B1F7-39D3BB9B7327}" presName="vert2" presStyleCnt="0"/>
      <dgm:spPr/>
    </dgm:pt>
    <dgm:pt modelId="{A09F9515-5951-4791-94E5-02D195C1F392}" type="pres">
      <dgm:prSet presAssocID="{8E6F95CB-6587-4278-B1F7-39D3BB9B7327}" presName="thinLine2b" presStyleLbl="callout" presStyleIdx="0" presStyleCnt="2"/>
      <dgm:spPr/>
    </dgm:pt>
    <dgm:pt modelId="{1C86EED3-5BA5-497D-A632-256353ED2036}" type="pres">
      <dgm:prSet presAssocID="{8E6F95CB-6587-4278-B1F7-39D3BB9B7327}" presName="vertSpace2b" presStyleCnt="0"/>
      <dgm:spPr/>
    </dgm:pt>
    <dgm:pt modelId="{F331BEA8-824A-4428-A062-0C29000BA2B9}" type="pres">
      <dgm:prSet presAssocID="{E07642BC-5D5C-441C-834F-73B937180150}" presName="horz2" presStyleCnt="0"/>
      <dgm:spPr/>
    </dgm:pt>
    <dgm:pt modelId="{4568F946-D2A4-417D-A2F3-A95298443FAB}" type="pres">
      <dgm:prSet presAssocID="{E07642BC-5D5C-441C-834F-73B937180150}" presName="horzSpace2" presStyleCnt="0"/>
      <dgm:spPr/>
    </dgm:pt>
    <dgm:pt modelId="{5186E638-A515-441B-B906-B4B62943D859}" type="pres">
      <dgm:prSet presAssocID="{E07642BC-5D5C-441C-834F-73B937180150}" presName="tx2" presStyleLbl="revTx" presStyleIdx="2" presStyleCnt="3"/>
      <dgm:spPr/>
      <dgm:t>
        <a:bodyPr/>
        <a:lstStyle/>
        <a:p>
          <a:endParaRPr lang="it-IT"/>
        </a:p>
      </dgm:t>
    </dgm:pt>
    <dgm:pt modelId="{39B7CB76-455A-4E92-9CF8-6CBAAAED7866}" type="pres">
      <dgm:prSet presAssocID="{E07642BC-5D5C-441C-834F-73B937180150}" presName="vert2" presStyleCnt="0"/>
      <dgm:spPr/>
    </dgm:pt>
    <dgm:pt modelId="{AF26946F-CB83-40E4-9741-942D086A6A51}" type="pres">
      <dgm:prSet presAssocID="{E07642BC-5D5C-441C-834F-73B937180150}" presName="thinLine2b" presStyleLbl="callout" presStyleIdx="1" presStyleCnt="2"/>
      <dgm:spPr/>
    </dgm:pt>
    <dgm:pt modelId="{6AA78FBD-09C6-4BF5-AD70-32C2739534BD}" type="pres">
      <dgm:prSet presAssocID="{E07642BC-5D5C-441C-834F-73B937180150}" presName="vertSpace2b" presStyleCnt="0"/>
      <dgm:spPr/>
    </dgm:pt>
  </dgm:ptLst>
  <dgm:cxnLst>
    <dgm:cxn modelId="{B5EAF597-1BE0-4B86-8DF4-54A1DC1117E3}" type="presOf" srcId="{FE1D4BC1-806F-4297-8EA5-D58A96A81EE9}" destId="{004C81A2-1FEA-43AF-B4FB-5B1F8AA45B3A}" srcOrd="0" destOrd="0" presId="urn:microsoft.com/office/officeart/2008/layout/LinedList"/>
    <dgm:cxn modelId="{9AEFE590-53B8-4D20-B6C3-E5EE6E45DCD9}" type="presOf" srcId="{8E6F95CB-6587-4278-B1F7-39D3BB9B7327}" destId="{A6424C64-8FA5-4927-B06A-D896FE9B8C6D}" srcOrd="0" destOrd="0" presId="urn:microsoft.com/office/officeart/2008/layout/LinedList"/>
    <dgm:cxn modelId="{2FEC9100-2223-4511-9FC3-7BF5832F57EF}" srcId="{FE1D4BC1-806F-4297-8EA5-D58A96A81EE9}" destId="{E07642BC-5D5C-441C-834F-73B937180150}" srcOrd="1" destOrd="0" parTransId="{6571250C-4853-4439-959B-1B9E0FC8023F}" sibTransId="{3C1EC374-C8A6-41C6-B5F6-28707BDD436C}"/>
    <dgm:cxn modelId="{101F9D25-7B6B-4D3B-94B4-47A5003F21E0}" type="presOf" srcId="{E07642BC-5D5C-441C-834F-73B937180150}" destId="{5186E638-A515-441B-B906-B4B62943D859}" srcOrd="0" destOrd="0" presId="urn:microsoft.com/office/officeart/2008/layout/LinedList"/>
    <dgm:cxn modelId="{CC7F66BF-548D-46D5-852F-660AE5AA575A}" srcId="{3F094331-3752-41F9-A5AA-F6D915E97CD8}" destId="{FE1D4BC1-806F-4297-8EA5-D58A96A81EE9}" srcOrd="0" destOrd="0" parTransId="{F87BFE2C-3B85-485F-9659-94FFAD948944}" sibTransId="{CFE1EF6E-44F0-4714-86A7-732D276A7747}"/>
    <dgm:cxn modelId="{B3A942B7-D931-4ADB-97C9-DAD6888A151A}" type="presOf" srcId="{3F094331-3752-41F9-A5AA-F6D915E97CD8}" destId="{701DD1F2-EFD6-4839-B9C9-A1D0BEE65E37}" srcOrd="0" destOrd="0" presId="urn:microsoft.com/office/officeart/2008/layout/LinedList"/>
    <dgm:cxn modelId="{6BCB9048-4EEB-4441-899B-DFB7599F5894}" srcId="{FE1D4BC1-806F-4297-8EA5-D58A96A81EE9}" destId="{8E6F95CB-6587-4278-B1F7-39D3BB9B7327}" srcOrd="0" destOrd="0" parTransId="{5710FD22-B335-4830-9CB8-26A984361BE5}" sibTransId="{5E3B6E0A-4E7C-40D6-95E7-404D4EB4A032}"/>
    <dgm:cxn modelId="{39228CD0-DADB-4834-8582-8B6FBF7BC93A}" type="presParOf" srcId="{701DD1F2-EFD6-4839-B9C9-A1D0BEE65E37}" destId="{CD72FBA0-33AB-4E1E-884F-1208A4F8831B}" srcOrd="0" destOrd="0" presId="urn:microsoft.com/office/officeart/2008/layout/LinedList"/>
    <dgm:cxn modelId="{BCC842AE-C8AB-4EFB-BE27-F483C6AF163C}" type="presParOf" srcId="{701DD1F2-EFD6-4839-B9C9-A1D0BEE65E37}" destId="{C2772C34-C351-4065-BF16-1011778188CC}" srcOrd="1" destOrd="0" presId="urn:microsoft.com/office/officeart/2008/layout/LinedList"/>
    <dgm:cxn modelId="{DD8D6D3D-C17C-48AF-8717-D545B80015CC}" type="presParOf" srcId="{C2772C34-C351-4065-BF16-1011778188CC}" destId="{004C81A2-1FEA-43AF-B4FB-5B1F8AA45B3A}" srcOrd="0" destOrd="0" presId="urn:microsoft.com/office/officeart/2008/layout/LinedList"/>
    <dgm:cxn modelId="{C75633D5-0A5C-404A-803B-AC4E9066E97D}" type="presParOf" srcId="{C2772C34-C351-4065-BF16-1011778188CC}" destId="{F708C41E-4C88-4BF6-981E-521A48A2A446}" srcOrd="1" destOrd="0" presId="urn:microsoft.com/office/officeart/2008/layout/LinedList"/>
    <dgm:cxn modelId="{EBCFFCB9-0522-4BAF-8EBF-2AEFAF9A4EF7}" type="presParOf" srcId="{F708C41E-4C88-4BF6-981E-521A48A2A446}" destId="{3AD7475F-DEF3-45CB-9664-5C836BFB7FF7}" srcOrd="0" destOrd="0" presId="urn:microsoft.com/office/officeart/2008/layout/LinedList"/>
    <dgm:cxn modelId="{B8E6AAD7-CABB-40B7-AA2A-327DE1BDCAEF}" type="presParOf" srcId="{F708C41E-4C88-4BF6-981E-521A48A2A446}" destId="{C6A03E6C-9AD9-4DEC-8A10-63B803945501}" srcOrd="1" destOrd="0" presId="urn:microsoft.com/office/officeart/2008/layout/LinedList"/>
    <dgm:cxn modelId="{755E2CB7-3ED8-4942-92B0-4206E000B491}" type="presParOf" srcId="{C6A03E6C-9AD9-4DEC-8A10-63B803945501}" destId="{8B49DDC4-59AF-4114-A374-9E7A7D67C086}" srcOrd="0" destOrd="0" presId="urn:microsoft.com/office/officeart/2008/layout/LinedList"/>
    <dgm:cxn modelId="{724FFB4C-2C41-47B1-9D78-623219D879A0}" type="presParOf" srcId="{C6A03E6C-9AD9-4DEC-8A10-63B803945501}" destId="{A6424C64-8FA5-4927-B06A-D896FE9B8C6D}" srcOrd="1" destOrd="0" presId="urn:microsoft.com/office/officeart/2008/layout/LinedList"/>
    <dgm:cxn modelId="{3737693F-14B1-47AF-8128-1B554CE7419C}" type="presParOf" srcId="{C6A03E6C-9AD9-4DEC-8A10-63B803945501}" destId="{86480E1F-8341-4C44-B375-4A0E69AF0534}" srcOrd="2" destOrd="0" presId="urn:microsoft.com/office/officeart/2008/layout/LinedList"/>
    <dgm:cxn modelId="{CF3AF0D7-5585-4D8A-962F-F43A3308CF8A}" type="presParOf" srcId="{F708C41E-4C88-4BF6-981E-521A48A2A446}" destId="{A09F9515-5951-4791-94E5-02D195C1F392}" srcOrd="2" destOrd="0" presId="urn:microsoft.com/office/officeart/2008/layout/LinedList"/>
    <dgm:cxn modelId="{C4BCC19A-B814-4FEC-B219-F3DCFA2AF859}" type="presParOf" srcId="{F708C41E-4C88-4BF6-981E-521A48A2A446}" destId="{1C86EED3-5BA5-497D-A632-256353ED2036}" srcOrd="3" destOrd="0" presId="urn:microsoft.com/office/officeart/2008/layout/LinedList"/>
    <dgm:cxn modelId="{67B9E3F4-00CD-4F8D-94A5-5DFBCD3D02FD}" type="presParOf" srcId="{F708C41E-4C88-4BF6-981E-521A48A2A446}" destId="{F331BEA8-824A-4428-A062-0C29000BA2B9}" srcOrd="4" destOrd="0" presId="urn:microsoft.com/office/officeart/2008/layout/LinedList"/>
    <dgm:cxn modelId="{B23CC3CC-CBA2-4BE8-BA2B-8E9EFB0B3E00}" type="presParOf" srcId="{F331BEA8-824A-4428-A062-0C29000BA2B9}" destId="{4568F946-D2A4-417D-A2F3-A95298443FAB}" srcOrd="0" destOrd="0" presId="urn:microsoft.com/office/officeart/2008/layout/LinedList"/>
    <dgm:cxn modelId="{83A58D01-D2E6-4D4F-916A-49B7401E7EF1}" type="presParOf" srcId="{F331BEA8-824A-4428-A062-0C29000BA2B9}" destId="{5186E638-A515-441B-B906-B4B62943D859}" srcOrd="1" destOrd="0" presId="urn:microsoft.com/office/officeart/2008/layout/LinedList"/>
    <dgm:cxn modelId="{94544F59-2C32-4358-B4C8-CA641F1F4EFA}" type="presParOf" srcId="{F331BEA8-824A-4428-A062-0C29000BA2B9}" destId="{39B7CB76-455A-4E92-9CF8-6CBAAAED7866}" srcOrd="2" destOrd="0" presId="urn:microsoft.com/office/officeart/2008/layout/LinedList"/>
    <dgm:cxn modelId="{25B37F09-A025-45ED-A308-0EC66413DEE1}" type="presParOf" srcId="{F708C41E-4C88-4BF6-981E-521A48A2A446}" destId="{AF26946F-CB83-40E4-9741-942D086A6A51}" srcOrd="5" destOrd="0" presId="urn:microsoft.com/office/officeart/2008/layout/LinedList"/>
    <dgm:cxn modelId="{BADA92E0-4106-4A33-9742-46F8382657AE}" type="presParOf" srcId="{F708C41E-4C88-4BF6-981E-521A48A2A446}" destId="{6AA78FBD-09C6-4BF5-AD70-32C2739534B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4318685-F0DD-4DC0-8F56-390733B89E3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BB7204-2B3E-4958-8714-A83CA8CB3C79}">
      <dgm:prSet phldrT="[Tes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it-IT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Strutturazione ed integrazione dei prerequisiti strutturali e funzionali del movimento e all’acquisizione dell’abilità di spostarsi autonomamente nell’ambiente</a:t>
          </a:r>
          <a:endParaRPr lang="it-IT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DAD9B3-76E1-4162-901C-CF41A5470297}" type="parTrans" cxnId="{037EBC1C-81FF-4F63-A976-5A36F69D61B1}">
      <dgm:prSet/>
      <dgm:spPr/>
      <dgm:t>
        <a:bodyPr/>
        <a:lstStyle/>
        <a:p>
          <a:endParaRPr lang="it-IT">
            <a:solidFill>
              <a:srgbClr val="C00000"/>
            </a:solidFill>
          </a:endParaRPr>
        </a:p>
      </dgm:t>
    </dgm:pt>
    <dgm:pt modelId="{D8F487B8-DE02-4D0B-BF40-17C9F137600E}" type="sibTrans" cxnId="{037EBC1C-81FF-4F63-A976-5A36F69D61B1}">
      <dgm:prSet/>
      <dgm:spPr/>
      <dgm:t>
        <a:bodyPr/>
        <a:lstStyle/>
        <a:p>
          <a:endParaRPr lang="it-IT">
            <a:solidFill>
              <a:srgbClr val="C00000"/>
            </a:solidFill>
          </a:endParaRPr>
        </a:p>
      </dgm:t>
    </dgm:pt>
    <dgm:pt modelId="{2EAD7949-04B4-4DAF-92FA-018DC8C049AC}">
      <dgm:prSet custT="1"/>
      <dgm:spPr/>
      <dgm:t>
        <a:bodyPr/>
        <a:lstStyle/>
        <a:p>
          <a:pPr algn="just"/>
          <a:r>
            <a:rPr lang="it-IT" sz="2400" dirty="0" smtClean="0"/>
            <a:t>L’iniziale </a:t>
          </a:r>
          <a:r>
            <a:rPr lang="it-IT" sz="2400" b="1" dirty="0" smtClean="0"/>
            <a:t>percezione </a:t>
          </a:r>
          <a:r>
            <a:rPr lang="it-IT" sz="2400" b="1" i="1" dirty="0" smtClean="0"/>
            <a:t>senso-motoria</a:t>
          </a:r>
          <a:r>
            <a:rPr lang="it-IT" sz="2400" dirty="0" smtClean="0"/>
            <a:t> si trasforma gradualmente in </a:t>
          </a:r>
          <a:r>
            <a:rPr lang="it-IT" sz="2400" b="1" i="1" dirty="0" smtClean="0"/>
            <a:t>immaginativo-motoria</a:t>
          </a:r>
          <a:r>
            <a:rPr lang="it-IT" sz="2400" i="1" dirty="0" smtClean="0"/>
            <a:t>,</a:t>
          </a:r>
          <a:r>
            <a:rPr lang="it-IT" sz="2400" dirty="0" smtClean="0"/>
            <a:t> permettendo di muoversi autonomamente nell’ambiente e per giungere ad una sintesi dell’immaginazione dell’ambiente stesso.</a:t>
          </a:r>
          <a:endParaRPr lang="it-IT" sz="2400" i="1" dirty="0" smtClean="0"/>
        </a:p>
      </dgm:t>
    </dgm:pt>
    <dgm:pt modelId="{E4686FBC-F171-4E8C-BB2B-9E457F83161B}" type="parTrans" cxnId="{A2E7159C-2A88-473C-9890-949109F6316A}">
      <dgm:prSet/>
      <dgm:spPr/>
      <dgm:t>
        <a:bodyPr/>
        <a:lstStyle/>
        <a:p>
          <a:endParaRPr lang="it-IT"/>
        </a:p>
      </dgm:t>
    </dgm:pt>
    <dgm:pt modelId="{9AF35ACA-0C08-468A-B934-04BC1F2ECC62}" type="sibTrans" cxnId="{A2E7159C-2A88-473C-9890-949109F6316A}">
      <dgm:prSet/>
      <dgm:spPr/>
      <dgm:t>
        <a:bodyPr/>
        <a:lstStyle/>
        <a:p>
          <a:endParaRPr lang="it-IT"/>
        </a:p>
      </dgm:t>
    </dgm:pt>
    <dgm:pt modelId="{D2898B01-BCBF-4B13-B2B2-9E013522F59D}" type="pres">
      <dgm:prSet presAssocID="{94318685-F0DD-4DC0-8F56-390733B89E3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50E2E1B2-C121-4601-9D19-9ED515BA702F}" type="pres">
      <dgm:prSet presAssocID="{0FBB7204-2B3E-4958-8714-A83CA8CB3C79}" presName="parenttextcomposite" presStyleCnt="0"/>
      <dgm:spPr/>
    </dgm:pt>
    <dgm:pt modelId="{A5EC1163-83A7-42B9-AFD8-6E4BDC695306}" type="pres">
      <dgm:prSet presAssocID="{0FBB7204-2B3E-4958-8714-A83CA8CB3C79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95A139-8BA6-4B65-BA3C-B410BBADF075}" type="pres">
      <dgm:prSet presAssocID="{0FBB7204-2B3E-4958-8714-A83CA8CB3C79}" presName="parallelogramComposite" presStyleCnt="0"/>
      <dgm:spPr/>
    </dgm:pt>
    <dgm:pt modelId="{F3C72C02-7AB6-44D8-9F46-C144D26B42E4}" type="pres">
      <dgm:prSet presAssocID="{0FBB7204-2B3E-4958-8714-A83CA8CB3C79}" presName="parallelogram1" presStyleLbl="alignNode1" presStyleIdx="0" presStyleCnt="14"/>
      <dgm:spPr/>
    </dgm:pt>
    <dgm:pt modelId="{6581BE86-136C-418B-B15A-7530FAD8FDA6}" type="pres">
      <dgm:prSet presAssocID="{0FBB7204-2B3E-4958-8714-A83CA8CB3C79}" presName="parallelogram2" presStyleLbl="alignNode1" presStyleIdx="1" presStyleCnt="14"/>
      <dgm:spPr/>
    </dgm:pt>
    <dgm:pt modelId="{FEB2D6C8-1AD0-42CA-A85E-E0B0EC6F3829}" type="pres">
      <dgm:prSet presAssocID="{0FBB7204-2B3E-4958-8714-A83CA8CB3C79}" presName="parallelogram3" presStyleLbl="alignNode1" presStyleIdx="2" presStyleCnt="14"/>
      <dgm:spPr/>
    </dgm:pt>
    <dgm:pt modelId="{2278F63D-F0B1-470C-A492-7D81A4101000}" type="pres">
      <dgm:prSet presAssocID="{0FBB7204-2B3E-4958-8714-A83CA8CB3C79}" presName="parallelogram4" presStyleLbl="alignNode1" presStyleIdx="3" presStyleCnt="14"/>
      <dgm:spPr/>
    </dgm:pt>
    <dgm:pt modelId="{8B1AEB39-2DFA-4A22-89FF-C314C8C23FC2}" type="pres">
      <dgm:prSet presAssocID="{0FBB7204-2B3E-4958-8714-A83CA8CB3C79}" presName="parallelogram5" presStyleLbl="alignNode1" presStyleIdx="4" presStyleCnt="14"/>
      <dgm:spPr/>
    </dgm:pt>
    <dgm:pt modelId="{02C9F959-4525-40D2-9C5D-4E1ADE61A56C}" type="pres">
      <dgm:prSet presAssocID="{0FBB7204-2B3E-4958-8714-A83CA8CB3C79}" presName="parallelogram6" presStyleLbl="alignNode1" presStyleIdx="5" presStyleCnt="14"/>
      <dgm:spPr/>
    </dgm:pt>
    <dgm:pt modelId="{20520372-A32C-47DD-BD2D-4726A653ACDB}" type="pres">
      <dgm:prSet presAssocID="{0FBB7204-2B3E-4958-8714-A83CA8CB3C79}" presName="parallelogram7" presStyleLbl="alignNode1" presStyleIdx="6" presStyleCnt="14"/>
      <dgm:spPr/>
    </dgm:pt>
    <dgm:pt modelId="{B0FB4C23-7A48-402A-9A41-B982F7C84DEE}" type="pres">
      <dgm:prSet presAssocID="{D8F487B8-DE02-4D0B-BF40-17C9F137600E}" presName="sibTrans" presStyleCnt="0"/>
      <dgm:spPr/>
    </dgm:pt>
    <dgm:pt modelId="{ECC8B004-4CE2-4A1F-B8DE-CB311B284C64}" type="pres">
      <dgm:prSet presAssocID="{2EAD7949-04B4-4DAF-92FA-018DC8C049AC}" presName="parenttextcomposite" presStyleCnt="0"/>
      <dgm:spPr/>
    </dgm:pt>
    <dgm:pt modelId="{A0897150-D643-4076-B968-C425C471495F}" type="pres">
      <dgm:prSet presAssocID="{2EAD7949-04B4-4DAF-92FA-018DC8C049AC}" presName="parenttext" presStyleLbl="revTx" presStyleIdx="1" presStyleCnt="2" custLinFactY="48179" custLinFactNeighborX="-801" custLinFactNeighborY="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A0402B-7D17-42C0-BE0D-0B37C84C4456}" type="pres">
      <dgm:prSet presAssocID="{2EAD7949-04B4-4DAF-92FA-018DC8C049AC}" presName="parallelogramComposite" presStyleCnt="0"/>
      <dgm:spPr/>
    </dgm:pt>
    <dgm:pt modelId="{B55B28A1-494C-46C8-802B-7E934792111F}" type="pres">
      <dgm:prSet presAssocID="{2EAD7949-04B4-4DAF-92FA-018DC8C049AC}" presName="parallelogram1" presStyleLbl="alignNode1" presStyleIdx="7" presStyleCnt="14" custLinFactY="-196403" custLinFactNeighborX="-19199" custLinFactNeighborY="-200000"/>
      <dgm:spPr/>
    </dgm:pt>
    <dgm:pt modelId="{C719FCC8-E048-4FD6-896F-06B7076DB54D}" type="pres">
      <dgm:prSet presAssocID="{2EAD7949-04B4-4DAF-92FA-018DC8C049AC}" presName="parallelogram2" presStyleLbl="alignNode1" presStyleIdx="8" presStyleCnt="14" custLinFactY="-196403" custLinFactNeighborX="-12927" custLinFactNeighborY="-200000"/>
      <dgm:spPr/>
    </dgm:pt>
    <dgm:pt modelId="{5155AD91-994A-4646-B53A-9CF4D33A96F8}" type="pres">
      <dgm:prSet presAssocID="{2EAD7949-04B4-4DAF-92FA-018DC8C049AC}" presName="parallelogram3" presStyleLbl="alignNode1" presStyleIdx="9" presStyleCnt="14" custLinFactY="-196403" custLinFactNeighborX="-13249" custLinFactNeighborY="-200000"/>
      <dgm:spPr/>
    </dgm:pt>
    <dgm:pt modelId="{AADBFD1B-D647-483B-A42D-C1C3A22FD39F}" type="pres">
      <dgm:prSet presAssocID="{2EAD7949-04B4-4DAF-92FA-018DC8C049AC}" presName="parallelogram4" presStyleLbl="alignNode1" presStyleIdx="10" presStyleCnt="14" custLinFactY="-156837" custLinFactNeighborX="-6977" custLinFactNeighborY="-200000"/>
      <dgm:spPr/>
    </dgm:pt>
    <dgm:pt modelId="{3E89D734-1DC5-4788-9DF8-9D5BFC51C55B}" type="pres">
      <dgm:prSet presAssocID="{2EAD7949-04B4-4DAF-92FA-018DC8C049AC}" presName="parallelogram5" presStyleLbl="alignNode1" presStyleIdx="11" presStyleCnt="14" custLinFactY="-156837" custLinFactNeighborX="-7300" custLinFactNeighborY="-200000"/>
      <dgm:spPr/>
    </dgm:pt>
    <dgm:pt modelId="{524F1701-3C8D-4FB6-93A7-25A178B2049F}" type="pres">
      <dgm:prSet presAssocID="{2EAD7949-04B4-4DAF-92FA-018DC8C049AC}" presName="parallelogram6" presStyleLbl="alignNode1" presStyleIdx="12" presStyleCnt="14" custLinFactY="-156837" custLinFactNeighborX="-14217" custLinFactNeighborY="-200000"/>
      <dgm:spPr/>
    </dgm:pt>
    <dgm:pt modelId="{F1E11282-3569-49BB-9E5A-8C31A9DC0EC7}" type="pres">
      <dgm:prSet presAssocID="{2EAD7949-04B4-4DAF-92FA-018DC8C049AC}" presName="parallelogram7" presStyleLbl="alignNode1" presStyleIdx="13" presStyleCnt="14" custLinFactY="-156837" custLinFactNeighborX="-14540" custLinFactNeighborY="-200000"/>
      <dgm:spPr/>
    </dgm:pt>
  </dgm:ptLst>
  <dgm:cxnLst>
    <dgm:cxn modelId="{A2E7159C-2A88-473C-9890-949109F6316A}" srcId="{94318685-F0DD-4DC0-8F56-390733B89E3B}" destId="{2EAD7949-04B4-4DAF-92FA-018DC8C049AC}" srcOrd="1" destOrd="0" parTransId="{E4686FBC-F171-4E8C-BB2B-9E457F83161B}" sibTransId="{9AF35ACA-0C08-468A-B934-04BC1F2ECC62}"/>
    <dgm:cxn modelId="{037EBC1C-81FF-4F63-A976-5A36F69D61B1}" srcId="{94318685-F0DD-4DC0-8F56-390733B89E3B}" destId="{0FBB7204-2B3E-4958-8714-A83CA8CB3C79}" srcOrd="0" destOrd="0" parTransId="{B8DAD9B3-76E1-4162-901C-CF41A5470297}" sibTransId="{D8F487B8-DE02-4D0B-BF40-17C9F137600E}"/>
    <dgm:cxn modelId="{77801DFA-F897-4E0A-967F-0E263249E8CC}" type="presOf" srcId="{94318685-F0DD-4DC0-8F56-390733B89E3B}" destId="{D2898B01-BCBF-4B13-B2B2-9E013522F59D}" srcOrd="0" destOrd="0" presId="urn:microsoft.com/office/officeart/2008/layout/VerticalAccentList"/>
    <dgm:cxn modelId="{BA4887FC-BB1E-4AF0-B1CA-8A7068E21985}" type="presOf" srcId="{2EAD7949-04B4-4DAF-92FA-018DC8C049AC}" destId="{A0897150-D643-4076-B968-C425C471495F}" srcOrd="0" destOrd="0" presId="urn:microsoft.com/office/officeart/2008/layout/VerticalAccentList"/>
    <dgm:cxn modelId="{485725CE-AD53-4679-B7BA-CAD7807EBDE5}" type="presOf" srcId="{0FBB7204-2B3E-4958-8714-A83CA8CB3C79}" destId="{A5EC1163-83A7-42B9-AFD8-6E4BDC695306}" srcOrd="0" destOrd="0" presId="urn:microsoft.com/office/officeart/2008/layout/VerticalAccentList"/>
    <dgm:cxn modelId="{F9F52FF1-59A9-4A17-B8BF-D8D5C61674F5}" type="presParOf" srcId="{D2898B01-BCBF-4B13-B2B2-9E013522F59D}" destId="{50E2E1B2-C121-4601-9D19-9ED515BA702F}" srcOrd="0" destOrd="0" presId="urn:microsoft.com/office/officeart/2008/layout/VerticalAccentList"/>
    <dgm:cxn modelId="{0561D9CB-469F-433C-B608-F4FF70973ECC}" type="presParOf" srcId="{50E2E1B2-C121-4601-9D19-9ED515BA702F}" destId="{A5EC1163-83A7-42B9-AFD8-6E4BDC695306}" srcOrd="0" destOrd="0" presId="urn:microsoft.com/office/officeart/2008/layout/VerticalAccentList"/>
    <dgm:cxn modelId="{974ADD5C-A452-4362-96B2-B5EBC73E8365}" type="presParOf" srcId="{D2898B01-BCBF-4B13-B2B2-9E013522F59D}" destId="{7095A139-8BA6-4B65-BA3C-B410BBADF075}" srcOrd="1" destOrd="0" presId="urn:microsoft.com/office/officeart/2008/layout/VerticalAccentList"/>
    <dgm:cxn modelId="{510483B6-7D65-4998-A749-6E24D0DFA23F}" type="presParOf" srcId="{7095A139-8BA6-4B65-BA3C-B410BBADF075}" destId="{F3C72C02-7AB6-44D8-9F46-C144D26B42E4}" srcOrd="0" destOrd="0" presId="urn:microsoft.com/office/officeart/2008/layout/VerticalAccentList"/>
    <dgm:cxn modelId="{5D9D0187-A8B3-4E79-AC8E-FA66CAFCE6AB}" type="presParOf" srcId="{7095A139-8BA6-4B65-BA3C-B410BBADF075}" destId="{6581BE86-136C-418B-B15A-7530FAD8FDA6}" srcOrd="1" destOrd="0" presId="urn:microsoft.com/office/officeart/2008/layout/VerticalAccentList"/>
    <dgm:cxn modelId="{7018C488-ADFA-4D5B-8F20-AEFFC59105AE}" type="presParOf" srcId="{7095A139-8BA6-4B65-BA3C-B410BBADF075}" destId="{FEB2D6C8-1AD0-42CA-A85E-E0B0EC6F3829}" srcOrd="2" destOrd="0" presId="urn:microsoft.com/office/officeart/2008/layout/VerticalAccentList"/>
    <dgm:cxn modelId="{2D824C46-E43F-41B0-A6D2-C9A748FBF156}" type="presParOf" srcId="{7095A139-8BA6-4B65-BA3C-B410BBADF075}" destId="{2278F63D-F0B1-470C-A492-7D81A4101000}" srcOrd="3" destOrd="0" presId="urn:microsoft.com/office/officeart/2008/layout/VerticalAccentList"/>
    <dgm:cxn modelId="{590D8AFB-6DC2-4F0E-B185-1355699C9513}" type="presParOf" srcId="{7095A139-8BA6-4B65-BA3C-B410BBADF075}" destId="{8B1AEB39-2DFA-4A22-89FF-C314C8C23FC2}" srcOrd="4" destOrd="0" presId="urn:microsoft.com/office/officeart/2008/layout/VerticalAccentList"/>
    <dgm:cxn modelId="{CBF3EB22-4EF7-422C-A9CB-8534520673B6}" type="presParOf" srcId="{7095A139-8BA6-4B65-BA3C-B410BBADF075}" destId="{02C9F959-4525-40D2-9C5D-4E1ADE61A56C}" srcOrd="5" destOrd="0" presId="urn:microsoft.com/office/officeart/2008/layout/VerticalAccentList"/>
    <dgm:cxn modelId="{550BFF97-DD2A-4FC2-BEFB-F96693EE91BA}" type="presParOf" srcId="{7095A139-8BA6-4B65-BA3C-B410BBADF075}" destId="{20520372-A32C-47DD-BD2D-4726A653ACDB}" srcOrd="6" destOrd="0" presId="urn:microsoft.com/office/officeart/2008/layout/VerticalAccentList"/>
    <dgm:cxn modelId="{E5F73E3F-BF19-4B6F-9DCA-1657C3CEF8D2}" type="presParOf" srcId="{D2898B01-BCBF-4B13-B2B2-9E013522F59D}" destId="{B0FB4C23-7A48-402A-9A41-B982F7C84DEE}" srcOrd="2" destOrd="0" presId="urn:microsoft.com/office/officeart/2008/layout/VerticalAccentList"/>
    <dgm:cxn modelId="{4717A76B-45BD-4C62-A57D-8346CA64A860}" type="presParOf" srcId="{D2898B01-BCBF-4B13-B2B2-9E013522F59D}" destId="{ECC8B004-4CE2-4A1F-B8DE-CB311B284C64}" srcOrd="3" destOrd="0" presId="urn:microsoft.com/office/officeart/2008/layout/VerticalAccentList"/>
    <dgm:cxn modelId="{537EA3C3-7456-4BE2-AA0E-7C7EB1152F32}" type="presParOf" srcId="{ECC8B004-4CE2-4A1F-B8DE-CB311B284C64}" destId="{A0897150-D643-4076-B968-C425C471495F}" srcOrd="0" destOrd="0" presId="urn:microsoft.com/office/officeart/2008/layout/VerticalAccentList"/>
    <dgm:cxn modelId="{24B3A2DE-FB4D-40AE-942C-F72B0A85AA06}" type="presParOf" srcId="{D2898B01-BCBF-4B13-B2B2-9E013522F59D}" destId="{E5A0402B-7D17-42C0-BE0D-0B37C84C4456}" srcOrd="4" destOrd="0" presId="urn:microsoft.com/office/officeart/2008/layout/VerticalAccentList"/>
    <dgm:cxn modelId="{CF62C647-1DA4-4DA4-A03E-1FA3A51F0D17}" type="presParOf" srcId="{E5A0402B-7D17-42C0-BE0D-0B37C84C4456}" destId="{B55B28A1-494C-46C8-802B-7E934792111F}" srcOrd="0" destOrd="0" presId="urn:microsoft.com/office/officeart/2008/layout/VerticalAccentList"/>
    <dgm:cxn modelId="{4BF7F1F9-7865-4393-A765-FB6F1B55B675}" type="presParOf" srcId="{E5A0402B-7D17-42C0-BE0D-0B37C84C4456}" destId="{C719FCC8-E048-4FD6-896F-06B7076DB54D}" srcOrd="1" destOrd="0" presId="urn:microsoft.com/office/officeart/2008/layout/VerticalAccentList"/>
    <dgm:cxn modelId="{16CFBC33-F28C-4963-AF13-1CE3FE17F155}" type="presParOf" srcId="{E5A0402B-7D17-42C0-BE0D-0B37C84C4456}" destId="{5155AD91-994A-4646-B53A-9CF4D33A96F8}" srcOrd="2" destOrd="0" presId="urn:microsoft.com/office/officeart/2008/layout/VerticalAccentList"/>
    <dgm:cxn modelId="{D95EF742-4284-4E20-9756-CB98FAD03726}" type="presParOf" srcId="{E5A0402B-7D17-42C0-BE0D-0B37C84C4456}" destId="{AADBFD1B-D647-483B-A42D-C1C3A22FD39F}" srcOrd="3" destOrd="0" presId="urn:microsoft.com/office/officeart/2008/layout/VerticalAccentList"/>
    <dgm:cxn modelId="{1338822A-E7B2-40DF-9779-4102456D63D5}" type="presParOf" srcId="{E5A0402B-7D17-42C0-BE0D-0B37C84C4456}" destId="{3E89D734-1DC5-4788-9DF8-9D5BFC51C55B}" srcOrd="4" destOrd="0" presId="urn:microsoft.com/office/officeart/2008/layout/VerticalAccentList"/>
    <dgm:cxn modelId="{0DBEDDA9-779A-48D5-B334-0933029BF943}" type="presParOf" srcId="{E5A0402B-7D17-42C0-BE0D-0B37C84C4456}" destId="{524F1701-3C8D-4FB6-93A7-25A178B2049F}" srcOrd="5" destOrd="0" presId="urn:microsoft.com/office/officeart/2008/layout/VerticalAccentList"/>
    <dgm:cxn modelId="{9D1D908B-D29D-4CAC-9375-3266865E61AA}" type="presParOf" srcId="{E5A0402B-7D17-42C0-BE0D-0B37C84C4456}" destId="{F1E11282-3569-49BB-9E5A-8C31A9DC0EC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4318685-F0DD-4DC0-8F56-390733B89E3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EAD7949-04B4-4DAF-92FA-018DC8C049AC}">
      <dgm:prSet custT="1"/>
      <dgm:spPr/>
      <dgm:t>
        <a:bodyPr/>
        <a:lstStyle/>
        <a:p>
          <a:pPr algn="just"/>
          <a:endParaRPr lang="it-IT" sz="2400" i="1" dirty="0" smtClean="0"/>
        </a:p>
      </dgm:t>
    </dgm:pt>
    <dgm:pt modelId="{E4686FBC-F171-4E8C-BB2B-9E457F83161B}" type="parTrans" cxnId="{A2E7159C-2A88-473C-9890-949109F6316A}">
      <dgm:prSet/>
      <dgm:spPr/>
      <dgm:t>
        <a:bodyPr/>
        <a:lstStyle/>
        <a:p>
          <a:endParaRPr lang="it-IT"/>
        </a:p>
      </dgm:t>
    </dgm:pt>
    <dgm:pt modelId="{9AF35ACA-0C08-468A-B934-04BC1F2ECC62}" type="sibTrans" cxnId="{A2E7159C-2A88-473C-9890-949109F6316A}">
      <dgm:prSet/>
      <dgm:spPr/>
      <dgm:t>
        <a:bodyPr/>
        <a:lstStyle/>
        <a:p>
          <a:endParaRPr lang="it-IT"/>
        </a:p>
      </dgm:t>
    </dgm:pt>
    <dgm:pt modelId="{AFD4F79B-B87F-4CC9-AEC4-EFC24BBBCCBC}">
      <dgm:prSet custT="1"/>
      <dgm:spPr/>
      <dgm:t>
        <a:bodyPr/>
        <a:lstStyle/>
        <a:p>
          <a:pPr algn="ctr"/>
          <a:r>
            <a:rPr lang="it-IT" sz="3600" dirty="0" smtClean="0"/>
            <a:t>La possibilità per un bambino di muoversi autonomamente nel proprio ambiente favorisce lo </a:t>
          </a:r>
          <a:r>
            <a:rPr lang="it-IT" sz="3600" i="1" dirty="0" smtClean="0"/>
            <a:t>sviluppo cognitivo</a:t>
          </a:r>
          <a:r>
            <a:rPr lang="it-IT" sz="3600" dirty="0" smtClean="0"/>
            <a:t>, una </a:t>
          </a:r>
          <a:r>
            <a:rPr lang="it-IT" sz="3600" i="1" dirty="0" smtClean="0"/>
            <a:t>maturazione equilibrata della personalità</a:t>
          </a:r>
          <a:r>
            <a:rPr lang="it-IT" sz="3600" dirty="0" smtClean="0"/>
            <a:t> e </a:t>
          </a:r>
          <a:r>
            <a:rPr lang="it-IT" sz="3600" i="1" dirty="0" smtClean="0"/>
            <a:t>l’acquisizione di un’adeguata autostima</a:t>
          </a:r>
          <a:r>
            <a:rPr lang="it-IT" sz="3600" dirty="0" smtClean="0"/>
            <a:t>.</a:t>
          </a:r>
          <a:endParaRPr lang="it-IT" sz="3600" dirty="0"/>
        </a:p>
      </dgm:t>
    </dgm:pt>
    <dgm:pt modelId="{73F330D4-9F5A-4A27-811E-00C2EF4AB77C}" type="parTrans" cxnId="{6C422C87-C5EF-4F10-90D6-625366E48BD5}">
      <dgm:prSet/>
      <dgm:spPr/>
      <dgm:t>
        <a:bodyPr/>
        <a:lstStyle/>
        <a:p>
          <a:endParaRPr lang="it-IT"/>
        </a:p>
      </dgm:t>
    </dgm:pt>
    <dgm:pt modelId="{0C1D448D-FC8F-437C-818B-AB704CE926AF}" type="sibTrans" cxnId="{6C422C87-C5EF-4F10-90D6-625366E48BD5}">
      <dgm:prSet/>
      <dgm:spPr/>
      <dgm:t>
        <a:bodyPr/>
        <a:lstStyle/>
        <a:p>
          <a:endParaRPr lang="it-IT"/>
        </a:p>
      </dgm:t>
    </dgm:pt>
    <dgm:pt modelId="{D2898B01-BCBF-4B13-B2B2-9E013522F59D}" type="pres">
      <dgm:prSet presAssocID="{94318685-F0DD-4DC0-8F56-390733B89E3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9D9C4110-1EA1-480A-B8E5-C1F7904E3F87}" type="pres">
      <dgm:prSet presAssocID="{AFD4F79B-B87F-4CC9-AEC4-EFC24BBBCCBC}" presName="parenttextcomposite" presStyleCnt="0"/>
      <dgm:spPr/>
    </dgm:pt>
    <dgm:pt modelId="{5CD65DB7-910B-4F29-B280-2E15AFC838D4}" type="pres">
      <dgm:prSet presAssocID="{AFD4F79B-B87F-4CC9-AEC4-EFC24BBBCCBC}" presName="parenttext" presStyleLbl="revTx" presStyleIdx="0" presStyleCnt="2" custScaleY="41827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A237C3-8255-4837-B31B-558EBF315389}" type="pres">
      <dgm:prSet presAssocID="{AFD4F79B-B87F-4CC9-AEC4-EFC24BBBCCBC}" presName="parallelogramComposite" presStyleCnt="0"/>
      <dgm:spPr/>
    </dgm:pt>
    <dgm:pt modelId="{3413F8DC-EC2D-4591-8C3D-D52B6C250B91}" type="pres">
      <dgm:prSet presAssocID="{AFD4F79B-B87F-4CC9-AEC4-EFC24BBBCCBC}" presName="parallelogram1" presStyleLbl="alignNode1" presStyleIdx="0" presStyleCnt="14"/>
      <dgm:spPr/>
    </dgm:pt>
    <dgm:pt modelId="{BCC81C54-B6A1-4D22-9C5E-47819D6C2556}" type="pres">
      <dgm:prSet presAssocID="{AFD4F79B-B87F-4CC9-AEC4-EFC24BBBCCBC}" presName="parallelogram2" presStyleLbl="alignNode1" presStyleIdx="1" presStyleCnt="14"/>
      <dgm:spPr/>
    </dgm:pt>
    <dgm:pt modelId="{04798596-D8DB-42EF-8EA0-6C44671BB81E}" type="pres">
      <dgm:prSet presAssocID="{AFD4F79B-B87F-4CC9-AEC4-EFC24BBBCCBC}" presName="parallelogram3" presStyleLbl="alignNode1" presStyleIdx="2" presStyleCnt="14"/>
      <dgm:spPr/>
    </dgm:pt>
    <dgm:pt modelId="{D7EB799B-2F2B-46DD-A823-A153AFE82FBB}" type="pres">
      <dgm:prSet presAssocID="{AFD4F79B-B87F-4CC9-AEC4-EFC24BBBCCBC}" presName="parallelogram4" presStyleLbl="alignNode1" presStyleIdx="3" presStyleCnt="14"/>
      <dgm:spPr/>
    </dgm:pt>
    <dgm:pt modelId="{475F9266-909A-4A28-8525-06DC6AD0FC1D}" type="pres">
      <dgm:prSet presAssocID="{AFD4F79B-B87F-4CC9-AEC4-EFC24BBBCCBC}" presName="parallelogram5" presStyleLbl="alignNode1" presStyleIdx="4" presStyleCnt="14"/>
      <dgm:spPr/>
    </dgm:pt>
    <dgm:pt modelId="{D17C5EC5-A611-4C05-92FF-BD3067975452}" type="pres">
      <dgm:prSet presAssocID="{AFD4F79B-B87F-4CC9-AEC4-EFC24BBBCCBC}" presName="parallelogram6" presStyleLbl="alignNode1" presStyleIdx="5" presStyleCnt="14"/>
      <dgm:spPr/>
    </dgm:pt>
    <dgm:pt modelId="{43C0A5D7-4020-4BBB-84ED-3FA3CB159DEA}" type="pres">
      <dgm:prSet presAssocID="{AFD4F79B-B87F-4CC9-AEC4-EFC24BBBCCBC}" presName="parallelogram7" presStyleLbl="alignNode1" presStyleIdx="6" presStyleCnt="14"/>
      <dgm:spPr/>
    </dgm:pt>
    <dgm:pt modelId="{381CF777-2E6D-4CB8-BDEC-0CEF7F45870C}" type="pres">
      <dgm:prSet presAssocID="{0C1D448D-FC8F-437C-818B-AB704CE926AF}" presName="sibTrans" presStyleCnt="0"/>
      <dgm:spPr/>
    </dgm:pt>
    <dgm:pt modelId="{ECC8B004-4CE2-4A1F-B8DE-CB311B284C64}" type="pres">
      <dgm:prSet presAssocID="{2EAD7949-04B4-4DAF-92FA-018DC8C049AC}" presName="parenttextcomposite" presStyleCnt="0"/>
      <dgm:spPr/>
    </dgm:pt>
    <dgm:pt modelId="{A0897150-D643-4076-B968-C425C471495F}" type="pres">
      <dgm:prSet presAssocID="{2EAD7949-04B4-4DAF-92FA-018DC8C049AC}" presName="parenttext" presStyleLbl="revTx" presStyleIdx="1" presStyleCnt="2" custLinFactY="48179" custLinFactNeighborX="-801" custLinFactNeighborY="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A0402B-7D17-42C0-BE0D-0B37C84C4456}" type="pres">
      <dgm:prSet presAssocID="{2EAD7949-04B4-4DAF-92FA-018DC8C049AC}" presName="parallelogramComposite" presStyleCnt="0"/>
      <dgm:spPr/>
    </dgm:pt>
    <dgm:pt modelId="{B55B28A1-494C-46C8-802B-7E934792111F}" type="pres">
      <dgm:prSet presAssocID="{2EAD7949-04B4-4DAF-92FA-018DC8C049AC}" presName="parallelogram1" presStyleLbl="alignNode1" presStyleIdx="7" presStyleCnt="14" custLinFactY="-196403" custLinFactNeighborX="-19199" custLinFactNeighborY="-200000"/>
      <dgm:spPr/>
    </dgm:pt>
    <dgm:pt modelId="{C719FCC8-E048-4FD6-896F-06B7076DB54D}" type="pres">
      <dgm:prSet presAssocID="{2EAD7949-04B4-4DAF-92FA-018DC8C049AC}" presName="parallelogram2" presStyleLbl="alignNode1" presStyleIdx="8" presStyleCnt="14" custLinFactY="-196403" custLinFactNeighborX="-12927" custLinFactNeighborY="-200000"/>
      <dgm:spPr/>
    </dgm:pt>
    <dgm:pt modelId="{5155AD91-994A-4646-B53A-9CF4D33A96F8}" type="pres">
      <dgm:prSet presAssocID="{2EAD7949-04B4-4DAF-92FA-018DC8C049AC}" presName="parallelogram3" presStyleLbl="alignNode1" presStyleIdx="9" presStyleCnt="14" custLinFactY="-196403" custLinFactNeighborX="-13249" custLinFactNeighborY="-200000"/>
      <dgm:spPr/>
    </dgm:pt>
    <dgm:pt modelId="{AADBFD1B-D647-483B-A42D-C1C3A22FD39F}" type="pres">
      <dgm:prSet presAssocID="{2EAD7949-04B4-4DAF-92FA-018DC8C049AC}" presName="parallelogram4" presStyleLbl="alignNode1" presStyleIdx="10" presStyleCnt="14" custLinFactY="-156837" custLinFactNeighborX="-6977" custLinFactNeighborY="-200000"/>
      <dgm:spPr/>
    </dgm:pt>
    <dgm:pt modelId="{3E89D734-1DC5-4788-9DF8-9D5BFC51C55B}" type="pres">
      <dgm:prSet presAssocID="{2EAD7949-04B4-4DAF-92FA-018DC8C049AC}" presName="parallelogram5" presStyleLbl="alignNode1" presStyleIdx="11" presStyleCnt="14" custLinFactY="-156837" custLinFactNeighborX="-7300" custLinFactNeighborY="-200000"/>
      <dgm:spPr/>
    </dgm:pt>
    <dgm:pt modelId="{524F1701-3C8D-4FB6-93A7-25A178B2049F}" type="pres">
      <dgm:prSet presAssocID="{2EAD7949-04B4-4DAF-92FA-018DC8C049AC}" presName="parallelogram6" presStyleLbl="alignNode1" presStyleIdx="12" presStyleCnt="14" custLinFactY="-156837" custLinFactNeighborX="-14217" custLinFactNeighborY="-200000"/>
      <dgm:spPr/>
    </dgm:pt>
    <dgm:pt modelId="{F1E11282-3569-49BB-9E5A-8C31A9DC0EC7}" type="pres">
      <dgm:prSet presAssocID="{2EAD7949-04B4-4DAF-92FA-018DC8C049AC}" presName="parallelogram7" presStyleLbl="alignNode1" presStyleIdx="13" presStyleCnt="14" custLinFactY="-156837" custLinFactNeighborX="-14540" custLinFactNeighborY="-200000"/>
      <dgm:spPr/>
    </dgm:pt>
  </dgm:ptLst>
  <dgm:cxnLst>
    <dgm:cxn modelId="{A2E7159C-2A88-473C-9890-949109F6316A}" srcId="{94318685-F0DD-4DC0-8F56-390733B89E3B}" destId="{2EAD7949-04B4-4DAF-92FA-018DC8C049AC}" srcOrd="1" destOrd="0" parTransId="{E4686FBC-F171-4E8C-BB2B-9E457F83161B}" sibTransId="{9AF35ACA-0C08-468A-B934-04BC1F2ECC62}"/>
    <dgm:cxn modelId="{37CBD539-C677-4B5D-9B4D-5A5BDA34AAEB}" type="presOf" srcId="{2EAD7949-04B4-4DAF-92FA-018DC8C049AC}" destId="{A0897150-D643-4076-B968-C425C471495F}" srcOrd="0" destOrd="0" presId="urn:microsoft.com/office/officeart/2008/layout/VerticalAccentList"/>
    <dgm:cxn modelId="{6C422C87-C5EF-4F10-90D6-625366E48BD5}" srcId="{94318685-F0DD-4DC0-8F56-390733B89E3B}" destId="{AFD4F79B-B87F-4CC9-AEC4-EFC24BBBCCBC}" srcOrd="0" destOrd="0" parTransId="{73F330D4-9F5A-4A27-811E-00C2EF4AB77C}" sibTransId="{0C1D448D-FC8F-437C-818B-AB704CE926AF}"/>
    <dgm:cxn modelId="{A8BA1A12-D2E2-4F1A-96B0-841F9CC9FEE2}" type="presOf" srcId="{AFD4F79B-B87F-4CC9-AEC4-EFC24BBBCCBC}" destId="{5CD65DB7-910B-4F29-B280-2E15AFC838D4}" srcOrd="0" destOrd="0" presId="urn:microsoft.com/office/officeart/2008/layout/VerticalAccentList"/>
    <dgm:cxn modelId="{514BFF37-B7A4-4AEC-8D71-8B3A74F4A9E9}" type="presOf" srcId="{94318685-F0DD-4DC0-8F56-390733B89E3B}" destId="{D2898B01-BCBF-4B13-B2B2-9E013522F59D}" srcOrd="0" destOrd="0" presId="urn:microsoft.com/office/officeart/2008/layout/VerticalAccentList"/>
    <dgm:cxn modelId="{9F0B5EA5-35C4-4FAE-B2A0-0F18C1813FDC}" type="presParOf" srcId="{D2898B01-BCBF-4B13-B2B2-9E013522F59D}" destId="{9D9C4110-1EA1-480A-B8E5-C1F7904E3F87}" srcOrd="0" destOrd="0" presId="urn:microsoft.com/office/officeart/2008/layout/VerticalAccentList"/>
    <dgm:cxn modelId="{1AB0060A-2D77-4015-BA1D-A66779155C07}" type="presParOf" srcId="{9D9C4110-1EA1-480A-B8E5-C1F7904E3F87}" destId="{5CD65DB7-910B-4F29-B280-2E15AFC838D4}" srcOrd="0" destOrd="0" presId="urn:microsoft.com/office/officeart/2008/layout/VerticalAccentList"/>
    <dgm:cxn modelId="{85DAAC9F-0107-44B4-B0F1-A978C1F08807}" type="presParOf" srcId="{D2898B01-BCBF-4B13-B2B2-9E013522F59D}" destId="{0EA237C3-8255-4837-B31B-558EBF315389}" srcOrd="1" destOrd="0" presId="urn:microsoft.com/office/officeart/2008/layout/VerticalAccentList"/>
    <dgm:cxn modelId="{FF42A037-A463-48D5-8AF6-07052445C680}" type="presParOf" srcId="{0EA237C3-8255-4837-B31B-558EBF315389}" destId="{3413F8DC-EC2D-4591-8C3D-D52B6C250B91}" srcOrd="0" destOrd="0" presId="urn:microsoft.com/office/officeart/2008/layout/VerticalAccentList"/>
    <dgm:cxn modelId="{E570455C-F9CE-4F90-99D7-F27924B3FA70}" type="presParOf" srcId="{0EA237C3-8255-4837-B31B-558EBF315389}" destId="{BCC81C54-B6A1-4D22-9C5E-47819D6C2556}" srcOrd="1" destOrd="0" presId="urn:microsoft.com/office/officeart/2008/layout/VerticalAccentList"/>
    <dgm:cxn modelId="{FF14D952-0258-4893-8CD0-92E5B95C1609}" type="presParOf" srcId="{0EA237C3-8255-4837-B31B-558EBF315389}" destId="{04798596-D8DB-42EF-8EA0-6C44671BB81E}" srcOrd="2" destOrd="0" presId="urn:microsoft.com/office/officeart/2008/layout/VerticalAccentList"/>
    <dgm:cxn modelId="{B06010BE-2D21-424A-AE88-BE5A4D329F86}" type="presParOf" srcId="{0EA237C3-8255-4837-B31B-558EBF315389}" destId="{D7EB799B-2F2B-46DD-A823-A153AFE82FBB}" srcOrd="3" destOrd="0" presId="urn:microsoft.com/office/officeart/2008/layout/VerticalAccentList"/>
    <dgm:cxn modelId="{30DF4029-4E39-4174-B928-C5537E94F6A4}" type="presParOf" srcId="{0EA237C3-8255-4837-B31B-558EBF315389}" destId="{475F9266-909A-4A28-8525-06DC6AD0FC1D}" srcOrd="4" destOrd="0" presId="urn:microsoft.com/office/officeart/2008/layout/VerticalAccentList"/>
    <dgm:cxn modelId="{351BB92D-6F26-46E0-91E8-5FC38E1325B6}" type="presParOf" srcId="{0EA237C3-8255-4837-B31B-558EBF315389}" destId="{D17C5EC5-A611-4C05-92FF-BD3067975452}" srcOrd="5" destOrd="0" presId="urn:microsoft.com/office/officeart/2008/layout/VerticalAccentList"/>
    <dgm:cxn modelId="{FA7A8E85-BC9B-4DDF-AF79-215AEFB31212}" type="presParOf" srcId="{0EA237C3-8255-4837-B31B-558EBF315389}" destId="{43C0A5D7-4020-4BBB-84ED-3FA3CB159DEA}" srcOrd="6" destOrd="0" presId="urn:microsoft.com/office/officeart/2008/layout/VerticalAccentList"/>
    <dgm:cxn modelId="{336FBE4D-F564-4DC5-8132-5FB1FD8B8BB9}" type="presParOf" srcId="{D2898B01-BCBF-4B13-B2B2-9E013522F59D}" destId="{381CF777-2E6D-4CB8-BDEC-0CEF7F45870C}" srcOrd="2" destOrd="0" presId="urn:microsoft.com/office/officeart/2008/layout/VerticalAccentList"/>
    <dgm:cxn modelId="{9AA5B52C-B3A9-484A-B360-2B8EC5760C8A}" type="presParOf" srcId="{D2898B01-BCBF-4B13-B2B2-9E013522F59D}" destId="{ECC8B004-4CE2-4A1F-B8DE-CB311B284C64}" srcOrd="3" destOrd="0" presId="urn:microsoft.com/office/officeart/2008/layout/VerticalAccentList"/>
    <dgm:cxn modelId="{25D1B6CC-3066-44E3-9660-1C4CD0DC6A2C}" type="presParOf" srcId="{ECC8B004-4CE2-4A1F-B8DE-CB311B284C64}" destId="{A0897150-D643-4076-B968-C425C471495F}" srcOrd="0" destOrd="0" presId="urn:microsoft.com/office/officeart/2008/layout/VerticalAccentList"/>
    <dgm:cxn modelId="{3ED4AB06-A180-4D7B-9241-0BB49C2FDFD8}" type="presParOf" srcId="{D2898B01-BCBF-4B13-B2B2-9E013522F59D}" destId="{E5A0402B-7D17-42C0-BE0D-0B37C84C4456}" srcOrd="4" destOrd="0" presId="urn:microsoft.com/office/officeart/2008/layout/VerticalAccentList"/>
    <dgm:cxn modelId="{8A7D7A4E-29E0-4383-B99F-FD4A03F7B88B}" type="presParOf" srcId="{E5A0402B-7D17-42C0-BE0D-0B37C84C4456}" destId="{B55B28A1-494C-46C8-802B-7E934792111F}" srcOrd="0" destOrd="0" presId="urn:microsoft.com/office/officeart/2008/layout/VerticalAccentList"/>
    <dgm:cxn modelId="{D3E92CE4-7924-40E8-97C3-06639B11B6E9}" type="presParOf" srcId="{E5A0402B-7D17-42C0-BE0D-0B37C84C4456}" destId="{C719FCC8-E048-4FD6-896F-06B7076DB54D}" srcOrd="1" destOrd="0" presId="urn:microsoft.com/office/officeart/2008/layout/VerticalAccentList"/>
    <dgm:cxn modelId="{8381125D-95DD-4BA8-A599-1C51AC0938FB}" type="presParOf" srcId="{E5A0402B-7D17-42C0-BE0D-0B37C84C4456}" destId="{5155AD91-994A-4646-B53A-9CF4D33A96F8}" srcOrd="2" destOrd="0" presId="urn:microsoft.com/office/officeart/2008/layout/VerticalAccentList"/>
    <dgm:cxn modelId="{ABD35C94-DA63-4C7C-9AFB-F8A3348CB399}" type="presParOf" srcId="{E5A0402B-7D17-42C0-BE0D-0B37C84C4456}" destId="{AADBFD1B-D647-483B-A42D-C1C3A22FD39F}" srcOrd="3" destOrd="0" presId="urn:microsoft.com/office/officeart/2008/layout/VerticalAccentList"/>
    <dgm:cxn modelId="{F248161E-62B0-47DF-BABB-8F77C6650344}" type="presParOf" srcId="{E5A0402B-7D17-42C0-BE0D-0B37C84C4456}" destId="{3E89D734-1DC5-4788-9DF8-9D5BFC51C55B}" srcOrd="4" destOrd="0" presId="urn:microsoft.com/office/officeart/2008/layout/VerticalAccentList"/>
    <dgm:cxn modelId="{CF7B9B50-62FB-4619-BF77-E00E0AE11C68}" type="presParOf" srcId="{E5A0402B-7D17-42C0-BE0D-0B37C84C4456}" destId="{524F1701-3C8D-4FB6-93A7-25A178B2049F}" srcOrd="5" destOrd="0" presId="urn:microsoft.com/office/officeart/2008/layout/VerticalAccentList"/>
    <dgm:cxn modelId="{21720A3E-7C74-469E-A212-E9ADBB02720F}" type="presParOf" srcId="{E5A0402B-7D17-42C0-BE0D-0B37C84C4456}" destId="{F1E11282-3569-49BB-9E5A-8C31A9DC0EC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827522-F148-48DC-B86E-E52ECA316D17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D1CCA60B-D1A2-4A37-BD1B-AEE65E39565F}">
      <dgm:prSet phldrT="[Testo]"/>
      <dgm:spPr/>
      <dgm:t>
        <a:bodyPr/>
        <a:lstStyle/>
        <a:p>
          <a:r>
            <a:rPr lang="it-IT" dirty="0" smtClean="0"/>
            <a:t>Principio di educabilità</a:t>
          </a:r>
          <a:endParaRPr lang="it-IT" dirty="0"/>
        </a:p>
      </dgm:t>
    </dgm:pt>
    <dgm:pt modelId="{F1D9E9AB-7C3E-4CC9-A955-7E85B7969F49}" type="parTrans" cxnId="{BB9FC80D-66E5-4191-843D-B288564FB81B}">
      <dgm:prSet/>
      <dgm:spPr/>
      <dgm:t>
        <a:bodyPr/>
        <a:lstStyle/>
        <a:p>
          <a:endParaRPr lang="it-IT"/>
        </a:p>
      </dgm:t>
    </dgm:pt>
    <dgm:pt modelId="{3672C10D-60BB-41D6-8309-6B43FB58B863}" type="sibTrans" cxnId="{BB9FC80D-66E5-4191-843D-B288564FB81B}">
      <dgm:prSet/>
      <dgm:spPr/>
      <dgm:t>
        <a:bodyPr/>
        <a:lstStyle/>
        <a:p>
          <a:endParaRPr lang="it-IT"/>
        </a:p>
      </dgm:t>
    </dgm:pt>
    <dgm:pt modelId="{13C0694F-300D-463B-AD98-792285714015}">
      <dgm:prSet phldrT="[Testo]"/>
      <dgm:spPr/>
      <dgm:t>
        <a:bodyPr/>
        <a:lstStyle/>
        <a:p>
          <a:r>
            <a:rPr lang="it-IT" dirty="0" smtClean="0"/>
            <a:t>Prospettiva dell’inclusione</a:t>
          </a:r>
          <a:endParaRPr lang="it-IT" dirty="0"/>
        </a:p>
      </dgm:t>
    </dgm:pt>
    <dgm:pt modelId="{3CB10F12-5483-41DD-A6FC-0EEABC83DBE0}" type="parTrans" cxnId="{3455C335-4F73-4602-8154-577703A4AE70}">
      <dgm:prSet/>
      <dgm:spPr/>
      <dgm:t>
        <a:bodyPr/>
        <a:lstStyle/>
        <a:p>
          <a:endParaRPr lang="it-IT"/>
        </a:p>
      </dgm:t>
    </dgm:pt>
    <dgm:pt modelId="{53C1A967-4989-4150-8753-920750993061}" type="sibTrans" cxnId="{3455C335-4F73-4602-8154-577703A4AE70}">
      <dgm:prSet/>
      <dgm:spPr/>
      <dgm:t>
        <a:bodyPr/>
        <a:lstStyle/>
        <a:p>
          <a:endParaRPr lang="it-IT"/>
        </a:p>
      </dgm:t>
    </dgm:pt>
    <dgm:pt modelId="{D9D32ED6-7181-4E3A-A928-9EDFDB90AADD}">
      <dgm:prSet phldrT="[Testo]"/>
      <dgm:spPr/>
      <dgm:t>
        <a:bodyPr/>
        <a:lstStyle/>
        <a:p>
          <a:r>
            <a:rPr lang="it-IT" dirty="0" smtClean="0"/>
            <a:t>Concetto di </a:t>
          </a:r>
          <a:r>
            <a:rPr lang="it-IT" i="1" dirty="0" smtClean="0"/>
            <a:t>Special Educational </a:t>
          </a:r>
          <a:r>
            <a:rPr lang="it-IT" i="1" dirty="0" err="1" smtClean="0"/>
            <a:t>Needs</a:t>
          </a:r>
          <a:endParaRPr lang="it-IT" i="1" dirty="0"/>
        </a:p>
      </dgm:t>
    </dgm:pt>
    <dgm:pt modelId="{ABA9511C-BDE1-4E0A-9E6F-99061A4CA210}" type="parTrans" cxnId="{CEC5602E-93D6-41DB-B7B3-1D54D9C29C43}">
      <dgm:prSet/>
      <dgm:spPr/>
      <dgm:t>
        <a:bodyPr/>
        <a:lstStyle/>
        <a:p>
          <a:endParaRPr lang="it-IT"/>
        </a:p>
      </dgm:t>
    </dgm:pt>
    <dgm:pt modelId="{800CEA28-FA85-4B27-928F-8AA21D39D2F6}" type="sibTrans" cxnId="{CEC5602E-93D6-41DB-B7B3-1D54D9C29C43}">
      <dgm:prSet/>
      <dgm:spPr/>
      <dgm:t>
        <a:bodyPr/>
        <a:lstStyle/>
        <a:p>
          <a:endParaRPr lang="it-IT"/>
        </a:p>
      </dgm:t>
    </dgm:pt>
    <dgm:pt modelId="{6A37EF3D-C7A1-46BA-8246-91D1A34A6B1D}" type="pres">
      <dgm:prSet presAssocID="{77827522-F148-48DC-B86E-E52ECA316D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1CF0A9-EA61-4553-8A60-8D4E50D006A5}" type="pres">
      <dgm:prSet presAssocID="{D1CCA60B-D1A2-4A37-BD1B-AEE65E39565F}" presName="parentLin" presStyleCnt="0"/>
      <dgm:spPr/>
      <dgm:t>
        <a:bodyPr/>
        <a:lstStyle/>
        <a:p>
          <a:endParaRPr lang="it-IT"/>
        </a:p>
      </dgm:t>
    </dgm:pt>
    <dgm:pt modelId="{1EC2CF07-6897-4308-AEAD-2DA553A43A92}" type="pres">
      <dgm:prSet presAssocID="{D1CCA60B-D1A2-4A37-BD1B-AEE65E39565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586727BF-984A-484F-9AC4-69C32F6DAD46}" type="pres">
      <dgm:prSet presAssocID="{D1CCA60B-D1A2-4A37-BD1B-AEE65E39565F}" presName="parentText" presStyleLbl="node1" presStyleIdx="0" presStyleCnt="3" custScaleX="99632" custLinFactNeighborX="-76375" custLinFactNeighborY="-70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F8741E-376C-45FE-B426-6956E0A5535D}" type="pres">
      <dgm:prSet presAssocID="{D1CCA60B-D1A2-4A37-BD1B-AEE65E39565F}" presName="negativeSpace" presStyleCnt="0"/>
      <dgm:spPr/>
      <dgm:t>
        <a:bodyPr/>
        <a:lstStyle/>
        <a:p>
          <a:endParaRPr lang="it-IT"/>
        </a:p>
      </dgm:t>
    </dgm:pt>
    <dgm:pt modelId="{6CA249E4-4490-45CB-9311-FEF76546716C}" type="pres">
      <dgm:prSet presAssocID="{D1CCA60B-D1A2-4A37-BD1B-AEE65E39565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6423C6-53A4-44C5-A28B-99BAC3EA72D7}" type="pres">
      <dgm:prSet presAssocID="{3672C10D-60BB-41D6-8309-6B43FB58B863}" presName="spaceBetweenRectangles" presStyleCnt="0"/>
      <dgm:spPr/>
      <dgm:t>
        <a:bodyPr/>
        <a:lstStyle/>
        <a:p>
          <a:endParaRPr lang="it-IT"/>
        </a:p>
      </dgm:t>
    </dgm:pt>
    <dgm:pt modelId="{E44F4506-C648-4E9C-AFDD-D0C6DDC5C044}" type="pres">
      <dgm:prSet presAssocID="{13C0694F-300D-463B-AD98-792285714015}" presName="parentLin" presStyleCnt="0"/>
      <dgm:spPr/>
      <dgm:t>
        <a:bodyPr/>
        <a:lstStyle/>
        <a:p>
          <a:endParaRPr lang="it-IT"/>
        </a:p>
      </dgm:t>
    </dgm:pt>
    <dgm:pt modelId="{9829EA8E-7323-4CE5-B2FE-14DA4E7AC9F1}" type="pres">
      <dgm:prSet presAssocID="{13C0694F-300D-463B-AD98-792285714015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9076F7D6-233B-40C0-A3F9-05A82CD6B8C5}" type="pres">
      <dgm:prSet presAssocID="{13C0694F-300D-463B-AD98-792285714015}" presName="parentText" presStyleLbl="node1" presStyleIdx="1" presStyleCnt="3" custScaleX="98793" custLinFactNeighborX="-76375" custLinFactNeighborY="1087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26F75B-F133-4567-A48E-13BB471CF3B3}" type="pres">
      <dgm:prSet presAssocID="{13C0694F-300D-463B-AD98-792285714015}" presName="negativeSpace" presStyleCnt="0"/>
      <dgm:spPr/>
      <dgm:t>
        <a:bodyPr/>
        <a:lstStyle/>
        <a:p>
          <a:endParaRPr lang="it-IT"/>
        </a:p>
      </dgm:t>
    </dgm:pt>
    <dgm:pt modelId="{E0A68A35-8C74-46B6-AE82-201CB8D60860}" type="pres">
      <dgm:prSet presAssocID="{13C0694F-300D-463B-AD98-79228571401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0AF0E3-5E59-4FB0-A3EC-55CE89D1BF0F}" type="pres">
      <dgm:prSet presAssocID="{53C1A967-4989-4150-8753-920750993061}" presName="spaceBetweenRectangles" presStyleCnt="0"/>
      <dgm:spPr/>
      <dgm:t>
        <a:bodyPr/>
        <a:lstStyle/>
        <a:p>
          <a:endParaRPr lang="it-IT"/>
        </a:p>
      </dgm:t>
    </dgm:pt>
    <dgm:pt modelId="{43DC04A5-0974-4101-91D1-C5D3ABC79DD1}" type="pres">
      <dgm:prSet presAssocID="{D9D32ED6-7181-4E3A-A928-9EDFDB90AADD}" presName="parentLin" presStyleCnt="0"/>
      <dgm:spPr/>
      <dgm:t>
        <a:bodyPr/>
        <a:lstStyle/>
        <a:p>
          <a:endParaRPr lang="it-IT"/>
        </a:p>
      </dgm:t>
    </dgm:pt>
    <dgm:pt modelId="{C1BCAF0A-84C3-4283-9381-527F16B04048}" type="pres">
      <dgm:prSet presAssocID="{D9D32ED6-7181-4E3A-A928-9EDFDB90AADD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FBF1914D-0422-425F-9ABB-2CB08129E050}" type="pres">
      <dgm:prSet presAssocID="{D9D32ED6-7181-4E3A-A928-9EDFDB90AADD}" presName="parentText" presStyleLbl="node1" presStyleIdx="2" presStyleCnt="3" custLinFactNeighborX="-76375" custLinFactNeighborY="-114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7CED6B-87FB-4744-808D-B559DEEBA325}" type="pres">
      <dgm:prSet presAssocID="{D9D32ED6-7181-4E3A-A928-9EDFDB90AADD}" presName="negativeSpace" presStyleCnt="0"/>
      <dgm:spPr/>
      <dgm:t>
        <a:bodyPr/>
        <a:lstStyle/>
        <a:p>
          <a:endParaRPr lang="it-IT"/>
        </a:p>
      </dgm:t>
    </dgm:pt>
    <dgm:pt modelId="{86D5640E-338D-42ED-8CDC-19D142C52A9F}" type="pres">
      <dgm:prSet presAssocID="{D9D32ED6-7181-4E3A-A928-9EDFDB90AAD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9FC80D-66E5-4191-843D-B288564FB81B}" srcId="{77827522-F148-48DC-B86E-E52ECA316D17}" destId="{D1CCA60B-D1A2-4A37-BD1B-AEE65E39565F}" srcOrd="0" destOrd="0" parTransId="{F1D9E9AB-7C3E-4CC9-A955-7E85B7969F49}" sibTransId="{3672C10D-60BB-41D6-8309-6B43FB58B863}"/>
    <dgm:cxn modelId="{04BBB44A-5BC6-4C6F-ACA9-41401D06F27A}" type="presOf" srcId="{77827522-F148-48DC-B86E-E52ECA316D17}" destId="{6A37EF3D-C7A1-46BA-8246-91D1A34A6B1D}" srcOrd="0" destOrd="0" presId="urn:microsoft.com/office/officeart/2005/8/layout/list1"/>
    <dgm:cxn modelId="{3A670D4F-9D88-40C3-9FF6-3BF1A268CED9}" type="presOf" srcId="{13C0694F-300D-463B-AD98-792285714015}" destId="{9829EA8E-7323-4CE5-B2FE-14DA4E7AC9F1}" srcOrd="0" destOrd="0" presId="urn:microsoft.com/office/officeart/2005/8/layout/list1"/>
    <dgm:cxn modelId="{1D9BCC9E-4A45-4794-A787-CD41311FA24C}" type="presOf" srcId="{D9D32ED6-7181-4E3A-A928-9EDFDB90AADD}" destId="{FBF1914D-0422-425F-9ABB-2CB08129E050}" srcOrd="1" destOrd="0" presId="urn:microsoft.com/office/officeart/2005/8/layout/list1"/>
    <dgm:cxn modelId="{3455C335-4F73-4602-8154-577703A4AE70}" srcId="{77827522-F148-48DC-B86E-E52ECA316D17}" destId="{13C0694F-300D-463B-AD98-792285714015}" srcOrd="1" destOrd="0" parTransId="{3CB10F12-5483-41DD-A6FC-0EEABC83DBE0}" sibTransId="{53C1A967-4989-4150-8753-920750993061}"/>
    <dgm:cxn modelId="{CEC5602E-93D6-41DB-B7B3-1D54D9C29C43}" srcId="{77827522-F148-48DC-B86E-E52ECA316D17}" destId="{D9D32ED6-7181-4E3A-A928-9EDFDB90AADD}" srcOrd="2" destOrd="0" parTransId="{ABA9511C-BDE1-4E0A-9E6F-99061A4CA210}" sibTransId="{800CEA28-FA85-4B27-928F-8AA21D39D2F6}"/>
    <dgm:cxn modelId="{5D9C83F4-6052-41FF-BA02-58F3E0028C7D}" type="presOf" srcId="{D1CCA60B-D1A2-4A37-BD1B-AEE65E39565F}" destId="{586727BF-984A-484F-9AC4-69C32F6DAD46}" srcOrd="1" destOrd="0" presId="urn:microsoft.com/office/officeart/2005/8/layout/list1"/>
    <dgm:cxn modelId="{0704C758-ECE0-49A5-BA0B-A58F819B054C}" type="presOf" srcId="{13C0694F-300D-463B-AD98-792285714015}" destId="{9076F7D6-233B-40C0-A3F9-05A82CD6B8C5}" srcOrd="1" destOrd="0" presId="urn:microsoft.com/office/officeart/2005/8/layout/list1"/>
    <dgm:cxn modelId="{4146D795-7276-46B8-89C2-8CC9808C7C18}" type="presOf" srcId="{D1CCA60B-D1A2-4A37-BD1B-AEE65E39565F}" destId="{1EC2CF07-6897-4308-AEAD-2DA553A43A92}" srcOrd="0" destOrd="0" presId="urn:microsoft.com/office/officeart/2005/8/layout/list1"/>
    <dgm:cxn modelId="{A5ACFCE4-EE99-4ED9-B6C7-DE4CC47A8600}" type="presOf" srcId="{D9D32ED6-7181-4E3A-A928-9EDFDB90AADD}" destId="{C1BCAF0A-84C3-4283-9381-527F16B04048}" srcOrd="0" destOrd="0" presId="urn:microsoft.com/office/officeart/2005/8/layout/list1"/>
    <dgm:cxn modelId="{1E45D64A-DC43-4B33-BF10-6F7F386BBE32}" type="presParOf" srcId="{6A37EF3D-C7A1-46BA-8246-91D1A34A6B1D}" destId="{4F1CF0A9-EA61-4553-8A60-8D4E50D006A5}" srcOrd="0" destOrd="0" presId="urn:microsoft.com/office/officeart/2005/8/layout/list1"/>
    <dgm:cxn modelId="{1056311C-E0B6-4F05-B979-2D12BADAFC72}" type="presParOf" srcId="{4F1CF0A9-EA61-4553-8A60-8D4E50D006A5}" destId="{1EC2CF07-6897-4308-AEAD-2DA553A43A92}" srcOrd="0" destOrd="0" presId="urn:microsoft.com/office/officeart/2005/8/layout/list1"/>
    <dgm:cxn modelId="{104159CE-ED17-4CC6-85CC-0E6601D5E9C2}" type="presParOf" srcId="{4F1CF0A9-EA61-4553-8A60-8D4E50D006A5}" destId="{586727BF-984A-484F-9AC4-69C32F6DAD46}" srcOrd="1" destOrd="0" presId="urn:microsoft.com/office/officeart/2005/8/layout/list1"/>
    <dgm:cxn modelId="{F9ECE84C-8000-4AFD-BE22-1ED1C071DA96}" type="presParOf" srcId="{6A37EF3D-C7A1-46BA-8246-91D1A34A6B1D}" destId="{9FF8741E-376C-45FE-B426-6956E0A5535D}" srcOrd="1" destOrd="0" presId="urn:microsoft.com/office/officeart/2005/8/layout/list1"/>
    <dgm:cxn modelId="{DEDD3D7C-8C07-42EC-A97F-97512ABA9D03}" type="presParOf" srcId="{6A37EF3D-C7A1-46BA-8246-91D1A34A6B1D}" destId="{6CA249E4-4490-45CB-9311-FEF76546716C}" srcOrd="2" destOrd="0" presId="urn:microsoft.com/office/officeart/2005/8/layout/list1"/>
    <dgm:cxn modelId="{FCB85EF7-CE90-4E4E-B28C-CC63BE43EE80}" type="presParOf" srcId="{6A37EF3D-C7A1-46BA-8246-91D1A34A6B1D}" destId="{736423C6-53A4-44C5-A28B-99BAC3EA72D7}" srcOrd="3" destOrd="0" presId="urn:microsoft.com/office/officeart/2005/8/layout/list1"/>
    <dgm:cxn modelId="{FCE9A0E8-3637-47A1-A718-D2DD827AE83C}" type="presParOf" srcId="{6A37EF3D-C7A1-46BA-8246-91D1A34A6B1D}" destId="{E44F4506-C648-4E9C-AFDD-D0C6DDC5C044}" srcOrd="4" destOrd="0" presId="urn:microsoft.com/office/officeart/2005/8/layout/list1"/>
    <dgm:cxn modelId="{4F87133E-2B56-4D02-A603-FAE8CA674AE9}" type="presParOf" srcId="{E44F4506-C648-4E9C-AFDD-D0C6DDC5C044}" destId="{9829EA8E-7323-4CE5-B2FE-14DA4E7AC9F1}" srcOrd="0" destOrd="0" presId="urn:microsoft.com/office/officeart/2005/8/layout/list1"/>
    <dgm:cxn modelId="{1732F778-A1EA-4343-94C4-A80A09647CE8}" type="presParOf" srcId="{E44F4506-C648-4E9C-AFDD-D0C6DDC5C044}" destId="{9076F7D6-233B-40C0-A3F9-05A82CD6B8C5}" srcOrd="1" destOrd="0" presId="urn:microsoft.com/office/officeart/2005/8/layout/list1"/>
    <dgm:cxn modelId="{448D6B28-FDE5-423A-8FC1-2D7AD356311F}" type="presParOf" srcId="{6A37EF3D-C7A1-46BA-8246-91D1A34A6B1D}" destId="{CE26F75B-F133-4567-A48E-13BB471CF3B3}" srcOrd="5" destOrd="0" presId="urn:microsoft.com/office/officeart/2005/8/layout/list1"/>
    <dgm:cxn modelId="{C61046B3-7C6E-498B-AB55-17E44477B916}" type="presParOf" srcId="{6A37EF3D-C7A1-46BA-8246-91D1A34A6B1D}" destId="{E0A68A35-8C74-46B6-AE82-201CB8D60860}" srcOrd="6" destOrd="0" presId="urn:microsoft.com/office/officeart/2005/8/layout/list1"/>
    <dgm:cxn modelId="{1B3B36CF-719C-419C-B229-E58815ADD5C1}" type="presParOf" srcId="{6A37EF3D-C7A1-46BA-8246-91D1A34A6B1D}" destId="{740AF0E3-5E59-4FB0-A3EC-55CE89D1BF0F}" srcOrd="7" destOrd="0" presId="urn:microsoft.com/office/officeart/2005/8/layout/list1"/>
    <dgm:cxn modelId="{F0F0A9A2-C4AD-4E65-831D-552AE7161E17}" type="presParOf" srcId="{6A37EF3D-C7A1-46BA-8246-91D1A34A6B1D}" destId="{43DC04A5-0974-4101-91D1-C5D3ABC79DD1}" srcOrd="8" destOrd="0" presId="urn:microsoft.com/office/officeart/2005/8/layout/list1"/>
    <dgm:cxn modelId="{AD191B7C-3BA6-4EBB-AA5C-E984B3A5E2E1}" type="presParOf" srcId="{43DC04A5-0974-4101-91D1-C5D3ABC79DD1}" destId="{C1BCAF0A-84C3-4283-9381-527F16B04048}" srcOrd="0" destOrd="0" presId="urn:microsoft.com/office/officeart/2005/8/layout/list1"/>
    <dgm:cxn modelId="{84C780E3-DF07-4918-8BE0-EADDE2CA8C8C}" type="presParOf" srcId="{43DC04A5-0974-4101-91D1-C5D3ABC79DD1}" destId="{FBF1914D-0422-425F-9ABB-2CB08129E050}" srcOrd="1" destOrd="0" presId="urn:microsoft.com/office/officeart/2005/8/layout/list1"/>
    <dgm:cxn modelId="{5E93D586-D1D7-4B7B-8C3B-F31E94EDFE78}" type="presParOf" srcId="{6A37EF3D-C7A1-46BA-8246-91D1A34A6B1D}" destId="{6E7CED6B-87FB-4744-808D-B559DEEBA325}" srcOrd="9" destOrd="0" presId="urn:microsoft.com/office/officeart/2005/8/layout/list1"/>
    <dgm:cxn modelId="{E00C1E6C-6545-4F9E-914A-F88CB4DC292F}" type="presParOf" srcId="{6A37EF3D-C7A1-46BA-8246-91D1A34A6B1D}" destId="{86D5640E-338D-42ED-8CDC-19D142C52A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CBB07-FC58-4E70-AB02-5B2912C9118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A997BA1-0EC7-434D-95FC-4008E42A341B}">
      <dgm:prSet phldrT="[Testo]"/>
      <dgm:spPr/>
      <dgm:t>
        <a:bodyPr/>
        <a:lstStyle/>
        <a:p>
          <a:r>
            <a:rPr lang="it-IT" smtClean="0">
              <a:effectLst/>
              <a:latin typeface="Calibri"/>
              <a:ea typeface="Calibri"/>
              <a:cs typeface="Times New Roman"/>
            </a:rPr>
            <a:t>riconoscere </a:t>
          </a:r>
          <a:r>
            <a:rPr lang="it-IT" b="1" smtClean="0">
              <a:effectLst/>
              <a:latin typeface="Calibri"/>
              <a:ea typeface="Calibri"/>
              <a:cs typeface="Times New Roman"/>
            </a:rPr>
            <a:t>all’intervento educativo una valenza formativa</a:t>
          </a:r>
          <a:r>
            <a:rPr lang="it-IT" smtClean="0">
              <a:effectLst/>
              <a:latin typeface="Calibri"/>
              <a:ea typeface="Calibri"/>
              <a:cs typeface="Times New Roman"/>
            </a:rPr>
            <a:t>;</a:t>
          </a:r>
          <a:endParaRPr lang="it-IT" dirty="0"/>
        </a:p>
      </dgm:t>
    </dgm:pt>
    <dgm:pt modelId="{C4672D6C-5085-4A85-8D48-F20E02F8419E}" type="parTrans" cxnId="{5EFA45E8-AB2B-4CEB-8ED6-9CED598744E2}">
      <dgm:prSet/>
      <dgm:spPr/>
      <dgm:t>
        <a:bodyPr/>
        <a:lstStyle/>
        <a:p>
          <a:endParaRPr lang="it-IT"/>
        </a:p>
      </dgm:t>
    </dgm:pt>
    <dgm:pt modelId="{EAF8E3E4-F44F-4DF7-967B-F588A6BD98EC}" type="sibTrans" cxnId="{5EFA45E8-AB2B-4CEB-8ED6-9CED598744E2}">
      <dgm:prSet/>
      <dgm:spPr/>
      <dgm:t>
        <a:bodyPr/>
        <a:lstStyle/>
        <a:p>
          <a:endParaRPr lang="it-IT"/>
        </a:p>
      </dgm:t>
    </dgm:pt>
    <dgm:pt modelId="{4A2BA3E0-2A45-4555-BB7C-FE9DC3B23A3E}">
      <dgm:prSet phldrT="[Testo]"/>
      <dgm:spPr/>
      <dgm:t>
        <a:bodyPr/>
        <a:lstStyle/>
        <a:p>
          <a:r>
            <a:rPr lang="it-IT" dirty="0" smtClean="0">
              <a:effectLst/>
              <a:latin typeface="Calibri"/>
              <a:ea typeface="Calibri"/>
              <a:cs typeface="Times New Roman"/>
            </a:rPr>
            <a:t>ritenere prioritaria un’azione educativa che sia finalizzata ad </a:t>
          </a:r>
          <a:r>
            <a:rPr lang="it-IT" b="1" dirty="0" smtClean="0">
              <a:effectLst/>
              <a:latin typeface="Calibri"/>
              <a:ea typeface="Calibri"/>
              <a:cs typeface="Times New Roman"/>
            </a:rPr>
            <a:t>amplificare le potenzialità  del soggetto</a:t>
          </a:r>
          <a:r>
            <a:rPr lang="it-IT" dirty="0" smtClean="0">
              <a:effectLst/>
              <a:latin typeface="Calibri"/>
              <a:ea typeface="Calibri"/>
              <a:cs typeface="Times New Roman"/>
            </a:rPr>
            <a:t>, superando le barriere alla realizzazione dell’autonomia e al processo di umanizzazione.</a:t>
          </a:r>
          <a:endParaRPr lang="it-IT" dirty="0"/>
        </a:p>
      </dgm:t>
    </dgm:pt>
    <dgm:pt modelId="{75F0C915-9F7D-46E0-9680-9671A0C1B775}" type="parTrans" cxnId="{D5852C23-8813-42A6-B88C-5352BD64B69E}">
      <dgm:prSet/>
      <dgm:spPr/>
      <dgm:t>
        <a:bodyPr/>
        <a:lstStyle/>
        <a:p>
          <a:endParaRPr lang="it-IT"/>
        </a:p>
      </dgm:t>
    </dgm:pt>
    <dgm:pt modelId="{29A05A45-0375-4820-9F4F-087FE590D8B1}" type="sibTrans" cxnId="{D5852C23-8813-42A6-B88C-5352BD64B69E}">
      <dgm:prSet/>
      <dgm:spPr/>
      <dgm:t>
        <a:bodyPr/>
        <a:lstStyle/>
        <a:p>
          <a:endParaRPr lang="it-IT"/>
        </a:p>
      </dgm:t>
    </dgm:pt>
    <dgm:pt modelId="{A66A26A4-723A-460D-966A-00D6A3478334}" type="pres">
      <dgm:prSet presAssocID="{152CBB07-FC58-4E70-AB02-5B2912C911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67AD51F-CEB7-4BF0-ADB0-DD588D9BF1DF}" type="pres">
      <dgm:prSet presAssocID="{DA997BA1-0EC7-434D-95FC-4008E42A341B}" presName="composite" presStyleCnt="0"/>
      <dgm:spPr/>
    </dgm:pt>
    <dgm:pt modelId="{8BF806D5-8204-499E-8E40-AE0E0C22460B}" type="pres">
      <dgm:prSet presAssocID="{DA997BA1-0EC7-434D-95FC-4008E42A341B}" presName="LShape" presStyleLbl="alignNode1" presStyleIdx="0" presStyleCnt="3"/>
      <dgm:spPr/>
    </dgm:pt>
    <dgm:pt modelId="{95302477-EE81-4628-B149-4002E48157C8}" type="pres">
      <dgm:prSet presAssocID="{DA997BA1-0EC7-434D-95FC-4008E42A341B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64373B-8822-4C05-BB1A-0734E840F20B}" type="pres">
      <dgm:prSet presAssocID="{DA997BA1-0EC7-434D-95FC-4008E42A341B}" presName="Triangle" presStyleLbl="alignNode1" presStyleIdx="1" presStyleCnt="3"/>
      <dgm:spPr>
        <a:solidFill>
          <a:srgbClr val="FF0000"/>
        </a:solidFill>
      </dgm:spPr>
    </dgm:pt>
    <dgm:pt modelId="{8167CF6A-3DC5-41C2-9417-98A8119FC84D}" type="pres">
      <dgm:prSet presAssocID="{EAF8E3E4-F44F-4DF7-967B-F588A6BD98EC}" presName="sibTrans" presStyleCnt="0"/>
      <dgm:spPr/>
    </dgm:pt>
    <dgm:pt modelId="{6ECFF7B7-3E97-4A87-87CB-6037737C2AF2}" type="pres">
      <dgm:prSet presAssocID="{EAF8E3E4-F44F-4DF7-967B-F588A6BD98EC}" presName="space" presStyleCnt="0"/>
      <dgm:spPr/>
    </dgm:pt>
    <dgm:pt modelId="{853DBDE5-FDA0-4344-979F-7B323F66F548}" type="pres">
      <dgm:prSet presAssocID="{4A2BA3E0-2A45-4555-BB7C-FE9DC3B23A3E}" presName="composite" presStyleCnt="0"/>
      <dgm:spPr/>
    </dgm:pt>
    <dgm:pt modelId="{4E6FADE2-18B2-4BB1-9C5E-B0FB189FBA5E}" type="pres">
      <dgm:prSet presAssocID="{4A2BA3E0-2A45-4555-BB7C-FE9DC3B23A3E}" presName="LShape" presStyleLbl="alignNode1" presStyleIdx="2" presStyleCnt="3"/>
      <dgm:spPr/>
    </dgm:pt>
    <dgm:pt modelId="{352ABF8E-FA25-41F5-BB5A-4ED404B9C87D}" type="pres">
      <dgm:prSet presAssocID="{4A2BA3E0-2A45-4555-BB7C-FE9DC3B23A3E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F46C1BD-F674-4356-A495-4790C3F9FC13}" type="presOf" srcId="{152CBB07-FC58-4E70-AB02-5B2912C91187}" destId="{A66A26A4-723A-460D-966A-00D6A3478334}" srcOrd="0" destOrd="0" presId="urn:microsoft.com/office/officeart/2009/3/layout/StepUpProcess"/>
    <dgm:cxn modelId="{D5852C23-8813-42A6-B88C-5352BD64B69E}" srcId="{152CBB07-FC58-4E70-AB02-5B2912C91187}" destId="{4A2BA3E0-2A45-4555-BB7C-FE9DC3B23A3E}" srcOrd="1" destOrd="0" parTransId="{75F0C915-9F7D-46E0-9680-9671A0C1B775}" sibTransId="{29A05A45-0375-4820-9F4F-087FE590D8B1}"/>
    <dgm:cxn modelId="{5EFA45E8-AB2B-4CEB-8ED6-9CED598744E2}" srcId="{152CBB07-FC58-4E70-AB02-5B2912C91187}" destId="{DA997BA1-0EC7-434D-95FC-4008E42A341B}" srcOrd="0" destOrd="0" parTransId="{C4672D6C-5085-4A85-8D48-F20E02F8419E}" sibTransId="{EAF8E3E4-F44F-4DF7-967B-F588A6BD98EC}"/>
    <dgm:cxn modelId="{2E30476E-1786-4F7D-A3DC-2D536F0AC968}" type="presOf" srcId="{DA997BA1-0EC7-434D-95FC-4008E42A341B}" destId="{95302477-EE81-4628-B149-4002E48157C8}" srcOrd="0" destOrd="0" presId="urn:microsoft.com/office/officeart/2009/3/layout/StepUpProcess"/>
    <dgm:cxn modelId="{3D8F0B29-60CD-4A78-9951-E8F58FFC3EFC}" type="presOf" srcId="{4A2BA3E0-2A45-4555-BB7C-FE9DC3B23A3E}" destId="{352ABF8E-FA25-41F5-BB5A-4ED404B9C87D}" srcOrd="0" destOrd="0" presId="urn:microsoft.com/office/officeart/2009/3/layout/StepUpProcess"/>
    <dgm:cxn modelId="{F83374E8-CAEF-411D-AA2E-F1C2575492B6}" type="presParOf" srcId="{A66A26A4-723A-460D-966A-00D6A3478334}" destId="{E67AD51F-CEB7-4BF0-ADB0-DD588D9BF1DF}" srcOrd="0" destOrd="0" presId="urn:microsoft.com/office/officeart/2009/3/layout/StepUpProcess"/>
    <dgm:cxn modelId="{DB078E9A-6818-4730-8447-BAC0F867A219}" type="presParOf" srcId="{E67AD51F-CEB7-4BF0-ADB0-DD588D9BF1DF}" destId="{8BF806D5-8204-499E-8E40-AE0E0C22460B}" srcOrd="0" destOrd="0" presId="urn:microsoft.com/office/officeart/2009/3/layout/StepUpProcess"/>
    <dgm:cxn modelId="{C082224B-0373-4733-B5B7-5041AFDE5CC1}" type="presParOf" srcId="{E67AD51F-CEB7-4BF0-ADB0-DD588D9BF1DF}" destId="{95302477-EE81-4628-B149-4002E48157C8}" srcOrd="1" destOrd="0" presId="urn:microsoft.com/office/officeart/2009/3/layout/StepUpProcess"/>
    <dgm:cxn modelId="{1AD1E5D3-25FF-475A-9DE1-6AEA27E32D26}" type="presParOf" srcId="{E67AD51F-CEB7-4BF0-ADB0-DD588D9BF1DF}" destId="{E264373B-8822-4C05-BB1A-0734E840F20B}" srcOrd="2" destOrd="0" presId="urn:microsoft.com/office/officeart/2009/3/layout/StepUpProcess"/>
    <dgm:cxn modelId="{1C74BDE9-55FB-4900-B7F8-B11545F1E314}" type="presParOf" srcId="{A66A26A4-723A-460D-966A-00D6A3478334}" destId="{8167CF6A-3DC5-41C2-9417-98A8119FC84D}" srcOrd="1" destOrd="0" presId="urn:microsoft.com/office/officeart/2009/3/layout/StepUpProcess"/>
    <dgm:cxn modelId="{CC01D5EC-0A7F-437D-B118-1E37322CB074}" type="presParOf" srcId="{8167CF6A-3DC5-41C2-9417-98A8119FC84D}" destId="{6ECFF7B7-3E97-4A87-87CB-6037737C2AF2}" srcOrd="0" destOrd="0" presId="urn:microsoft.com/office/officeart/2009/3/layout/StepUpProcess"/>
    <dgm:cxn modelId="{3675896D-A1FA-4C43-A0CD-C6F9B094FD44}" type="presParOf" srcId="{A66A26A4-723A-460D-966A-00D6A3478334}" destId="{853DBDE5-FDA0-4344-979F-7B323F66F548}" srcOrd="2" destOrd="0" presId="urn:microsoft.com/office/officeart/2009/3/layout/StepUpProcess"/>
    <dgm:cxn modelId="{8BE2487A-5A4F-4517-AC98-9E873FFB0A57}" type="presParOf" srcId="{853DBDE5-FDA0-4344-979F-7B323F66F548}" destId="{4E6FADE2-18B2-4BB1-9C5E-B0FB189FBA5E}" srcOrd="0" destOrd="0" presId="urn:microsoft.com/office/officeart/2009/3/layout/StepUpProcess"/>
    <dgm:cxn modelId="{136124D1-C587-4383-980D-F7962AB8851C}" type="presParOf" srcId="{853DBDE5-FDA0-4344-979F-7B323F66F548}" destId="{352ABF8E-FA25-41F5-BB5A-4ED404B9C87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C32261-E357-4402-8C62-FCFE3EC6FCE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F8433DD-7DD2-4BFE-A789-AA3ECA7ECB7D}">
      <dgm:prSet phldrT="[Testo]" custT="1"/>
      <dgm:spPr>
        <a:noFill/>
        <a:ln>
          <a:noFill/>
        </a:ln>
      </dgm:spPr>
      <dgm:t>
        <a:bodyPr/>
        <a:lstStyle/>
        <a:p>
          <a:pPr algn="ctr"/>
          <a:endParaRPr lang="it-IT" sz="4000" b="1" dirty="0" smtClean="0">
            <a:solidFill>
              <a:srgbClr val="FFC000"/>
            </a:solidFill>
          </a:endParaRPr>
        </a:p>
        <a:p>
          <a:pPr algn="ctr"/>
          <a:endParaRPr lang="it-IT" sz="4000" b="1" dirty="0" smtClean="0">
            <a:solidFill>
              <a:srgbClr val="FFC000"/>
            </a:solidFill>
          </a:endParaRPr>
        </a:p>
        <a:p>
          <a:pPr algn="ctr"/>
          <a:r>
            <a:rPr lang="it-IT" sz="4400" b="1" dirty="0" smtClean="0">
              <a:solidFill>
                <a:srgbClr val="C00000"/>
              </a:solidFill>
            </a:rPr>
            <a:t>INCLUSIONE</a:t>
          </a:r>
        </a:p>
      </dgm:t>
    </dgm:pt>
    <dgm:pt modelId="{D4616A5A-85EB-469E-B01C-D7100E1E2D51}" type="parTrans" cxnId="{B855F999-6B50-44DC-9CDE-9232391B850D}">
      <dgm:prSet/>
      <dgm:spPr/>
      <dgm:t>
        <a:bodyPr/>
        <a:lstStyle/>
        <a:p>
          <a:endParaRPr lang="it-IT"/>
        </a:p>
      </dgm:t>
    </dgm:pt>
    <dgm:pt modelId="{F931757F-D097-41F4-AF53-AF1593CD4532}" type="sibTrans" cxnId="{B855F999-6B50-44DC-9CDE-9232391B850D}">
      <dgm:prSet/>
      <dgm:spPr/>
      <dgm:t>
        <a:bodyPr/>
        <a:lstStyle/>
        <a:p>
          <a:endParaRPr lang="it-IT"/>
        </a:p>
      </dgm:t>
    </dgm:pt>
    <dgm:pt modelId="{2F1D0F64-F593-4075-BB3C-F179A4FE8A69}">
      <dgm:prSet phldrT="[Testo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it-IT" sz="2900" i="1" dirty="0" smtClean="0">
              <a:solidFill>
                <a:schemeClr val="tx1"/>
              </a:solidFill>
            </a:rPr>
            <a:t> </a:t>
          </a:r>
          <a:r>
            <a:rPr lang="it-IT" sz="4000" i="1" dirty="0" smtClean="0">
              <a:solidFill>
                <a:schemeClr val="tx1"/>
              </a:solidFill>
            </a:rPr>
            <a:t>Affermazione del diritto alla </a:t>
          </a:r>
          <a:r>
            <a:rPr lang="it-IT" sz="4000" b="1" i="1" dirty="0" smtClean="0">
              <a:solidFill>
                <a:schemeClr val="tx1"/>
              </a:solidFill>
            </a:rPr>
            <a:t>differenza</a:t>
          </a:r>
          <a:r>
            <a:rPr lang="it-IT" sz="4000" i="1" dirty="0" smtClean="0">
              <a:solidFill>
                <a:schemeClr val="tx1"/>
              </a:solidFill>
            </a:rPr>
            <a:t>, all’</a:t>
          </a:r>
          <a:r>
            <a:rPr lang="it-IT" sz="4000" b="1" i="1" dirty="0" smtClean="0">
              <a:solidFill>
                <a:schemeClr val="tx1"/>
              </a:solidFill>
            </a:rPr>
            <a:t>attività</a:t>
          </a:r>
          <a:r>
            <a:rPr lang="it-IT" sz="4000" i="1" dirty="0" smtClean="0">
              <a:solidFill>
                <a:schemeClr val="tx1"/>
              </a:solidFill>
            </a:rPr>
            <a:t> e alla </a:t>
          </a:r>
          <a:r>
            <a:rPr lang="it-IT" sz="4000" b="1" i="1" dirty="0" smtClean="0">
              <a:solidFill>
                <a:schemeClr val="tx1"/>
              </a:solidFill>
            </a:rPr>
            <a:t>partecipazione </a:t>
          </a:r>
          <a:endParaRPr lang="it-IT" sz="4000" b="1" i="1" dirty="0">
            <a:solidFill>
              <a:schemeClr val="tx1"/>
            </a:solidFill>
          </a:endParaRPr>
        </a:p>
      </dgm:t>
    </dgm:pt>
    <dgm:pt modelId="{AF8CE5B5-F5DD-4E3B-AC95-29DAFCBCAC4C}" type="parTrans" cxnId="{BD0F7380-02A9-48FD-801D-FE0F8436DAE7}">
      <dgm:prSet/>
      <dgm:spPr/>
      <dgm:t>
        <a:bodyPr/>
        <a:lstStyle/>
        <a:p>
          <a:endParaRPr lang="it-IT"/>
        </a:p>
      </dgm:t>
    </dgm:pt>
    <dgm:pt modelId="{0577128A-E330-455B-86B5-97AF87475029}" type="sibTrans" cxnId="{BD0F7380-02A9-48FD-801D-FE0F8436DAE7}">
      <dgm:prSet/>
      <dgm:spPr/>
      <dgm:t>
        <a:bodyPr/>
        <a:lstStyle/>
        <a:p>
          <a:endParaRPr lang="it-IT"/>
        </a:p>
      </dgm:t>
    </dgm:pt>
    <dgm:pt modelId="{0EF939CB-5E22-44CA-9139-26CCCDA053F1}" type="pres">
      <dgm:prSet presAssocID="{65C32261-E357-4402-8C62-FCFE3EC6FCE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4FDF7E3A-4125-4384-A26F-0A57036E8037}" type="pres">
      <dgm:prSet presAssocID="{9F8433DD-7DD2-4BFE-A789-AA3ECA7ECB7D}" presName="parenttextcomposite" presStyleCnt="0"/>
      <dgm:spPr/>
    </dgm:pt>
    <dgm:pt modelId="{BE5E23A4-05B2-4E5B-8A74-B059049CFD64}" type="pres">
      <dgm:prSet presAssocID="{9F8433DD-7DD2-4BFE-A789-AA3ECA7ECB7D}" presName="parenttext" presStyleLbl="revTx" presStyleIdx="0" presStyleCnt="1" custLinFactNeighborX="4529" custLinFactNeighborY="-9910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0AE1AE-FB5B-4E7C-8B3C-C59E671F0501}" type="pres">
      <dgm:prSet presAssocID="{9F8433DD-7DD2-4BFE-A789-AA3ECA7ECB7D}" presName="composite" presStyleCnt="0"/>
      <dgm:spPr/>
    </dgm:pt>
    <dgm:pt modelId="{8A8167C6-3486-4687-9C32-A6FDF1FE257A}" type="pres">
      <dgm:prSet presAssocID="{9F8433DD-7DD2-4BFE-A789-AA3ECA7ECB7D}" presName="chevron1" presStyleLbl="alignNode1" presStyleIdx="0" presStyleCnt="7"/>
      <dgm:spPr/>
    </dgm:pt>
    <dgm:pt modelId="{84624CB7-03FB-451E-9B33-C57F6F9BE58C}" type="pres">
      <dgm:prSet presAssocID="{9F8433DD-7DD2-4BFE-A789-AA3ECA7ECB7D}" presName="chevron2" presStyleLbl="alignNode1" presStyleIdx="1" presStyleCnt="7"/>
      <dgm:spPr/>
    </dgm:pt>
    <dgm:pt modelId="{BED28179-0AC4-428E-9361-AD0C9E25B385}" type="pres">
      <dgm:prSet presAssocID="{9F8433DD-7DD2-4BFE-A789-AA3ECA7ECB7D}" presName="chevron3" presStyleLbl="alignNode1" presStyleIdx="2" presStyleCnt="7"/>
      <dgm:spPr/>
    </dgm:pt>
    <dgm:pt modelId="{5A46DD8D-1588-4E02-A1A2-AC59E1337C11}" type="pres">
      <dgm:prSet presAssocID="{9F8433DD-7DD2-4BFE-A789-AA3ECA7ECB7D}" presName="chevron4" presStyleLbl="alignNode1" presStyleIdx="3" presStyleCnt="7"/>
      <dgm:spPr/>
    </dgm:pt>
    <dgm:pt modelId="{B3CB331A-4E18-47F8-9511-3CE0FAFA6D81}" type="pres">
      <dgm:prSet presAssocID="{9F8433DD-7DD2-4BFE-A789-AA3ECA7ECB7D}" presName="chevron5" presStyleLbl="alignNode1" presStyleIdx="4" presStyleCnt="7"/>
      <dgm:spPr/>
    </dgm:pt>
    <dgm:pt modelId="{2B865560-E367-4BA6-B093-8F8FB7499A3C}" type="pres">
      <dgm:prSet presAssocID="{9F8433DD-7DD2-4BFE-A789-AA3ECA7ECB7D}" presName="chevron6" presStyleLbl="alignNode1" presStyleIdx="5" presStyleCnt="7"/>
      <dgm:spPr/>
    </dgm:pt>
    <dgm:pt modelId="{48FA5DA3-7188-45D4-9641-89B75028EC88}" type="pres">
      <dgm:prSet presAssocID="{9F8433DD-7DD2-4BFE-A789-AA3ECA7ECB7D}" presName="chevron7" presStyleLbl="alignNode1" presStyleIdx="6" presStyleCnt="7"/>
      <dgm:spPr/>
    </dgm:pt>
    <dgm:pt modelId="{49C8F04B-F6FD-4884-976C-16E0395D4E07}" type="pres">
      <dgm:prSet presAssocID="{9F8433DD-7DD2-4BFE-A789-AA3ECA7ECB7D}" presName="childtext" presStyleLbl="solidFgAcc1" presStyleIdx="0" presStyleCnt="1" custScaleX="109685" custScaleY="20252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404DF3E-A440-427E-819F-DA7D21599398}" type="presOf" srcId="{65C32261-E357-4402-8C62-FCFE3EC6FCEC}" destId="{0EF939CB-5E22-44CA-9139-26CCCDA053F1}" srcOrd="0" destOrd="0" presId="urn:microsoft.com/office/officeart/2008/layout/VerticalAccentList"/>
    <dgm:cxn modelId="{C60292CD-5DE9-4894-8AE5-1225E95EA59D}" type="presOf" srcId="{2F1D0F64-F593-4075-BB3C-F179A4FE8A69}" destId="{49C8F04B-F6FD-4884-976C-16E0395D4E07}" srcOrd="0" destOrd="0" presId="urn:microsoft.com/office/officeart/2008/layout/VerticalAccentList"/>
    <dgm:cxn modelId="{B855F999-6B50-44DC-9CDE-9232391B850D}" srcId="{65C32261-E357-4402-8C62-FCFE3EC6FCEC}" destId="{9F8433DD-7DD2-4BFE-A789-AA3ECA7ECB7D}" srcOrd="0" destOrd="0" parTransId="{D4616A5A-85EB-469E-B01C-D7100E1E2D51}" sibTransId="{F931757F-D097-41F4-AF53-AF1593CD4532}"/>
    <dgm:cxn modelId="{7E011861-9C4D-4EFD-8B41-142B3ECBBC5C}" type="presOf" srcId="{9F8433DD-7DD2-4BFE-A789-AA3ECA7ECB7D}" destId="{BE5E23A4-05B2-4E5B-8A74-B059049CFD64}" srcOrd="0" destOrd="0" presId="urn:microsoft.com/office/officeart/2008/layout/VerticalAccentList"/>
    <dgm:cxn modelId="{BD0F7380-02A9-48FD-801D-FE0F8436DAE7}" srcId="{9F8433DD-7DD2-4BFE-A789-AA3ECA7ECB7D}" destId="{2F1D0F64-F593-4075-BB3C-F179A4FE8A69}" srcOrd="0" destOrd="0" parTransId="{AF8CE5B5-F5DD-4E3B-AC95-29DAFCBCAC4C}" sibTransId="{0577128A-E330-455B-86B5-97AF87475029}"/>
    <dgm:cxn modelId="{07B9FF4B-04B1-461F-9931-329861DFFDEF}" type="presParOf" srcId="{0EF939CB-5E22-44CA-9139-26CCCDA053F1}" destId="{4FDF7E3A-4125-4384-A26F-0A57036E8037}" srcOrd="0" destOrd="0" presId="urn:microsoft.com/office/officeart/2008/layout/VerticalAccentList"/>
    <dgm:cxn modelId="{FB2D9D4B-5B1A-4222-BDCA-52DAEF8C3E74}" type="presParOf" srcId="{4FDF7E3A-4125-4384-A26F-0A57036E8037}" destId="{BE5E23A4-05B2-4E5B-8A74-B059049CFD64}" srcOrd="0" destOrd="0" presId="urn:microsoft.com/office/officeart/2008/layout/VerticalAccentList"/>
    <dgm:cxn modelId="{70BBF317-D3DD-4B37-A6CA-D42EFCEA7BDB}" type="presParOf" srcId="{0EF939CB-5E22-44CA-9139-26CCCDA053F1}" destId="{420AE1AE-FB5B-4E7C-8B3C-C59E671F0501}" srcOrd="1" destOrd="0" presId="urn:microsoft.com/office/officeart/2008/layout/VerticalAccentList"/>
    <dgm:cxn modelId="{F7E8B4E3-60CF-417C-A1FA-92ADFB23DEA5}" type="presParOf" srcId="{420AE1AE-FB5B-4E7C-8B3C-C59E671F0501}" destId="{8A8167C6-3486-4687-9C32-A6FDF1FE257A}" srcOrd="0" destOrd="0" presId="urn:microsoft.com/office/officeart/2008/layout/VerticalAccentList"/>
    <dgm:cxn modelId="{ED5D99C9-6776-439B-98D6-27DCB43562A4}" type="presParOf" srcId="{420AE1AE-FB5B-4E7C-8B3C-C59E671F0501}" destId="{84624CB7-03FB-451E-9B33-C57F6F9BE58C}" srcOrd="1" destOrd="0" presId="urn:microsoft.com/office/officeart/2008/layout/VerticalAccentList"/>
    <dgm:cxn modelId="{18EFF452-D5F1-417C-82F6-A27B94031C58}" type="presParOf" srcId="{420AE1AE-FB5B-4E7C-8B3C-C59E671F0501}" destId="{BED28179-0AC4-428E-9361-AD0C9E25B385}" srcOrd="2" destOrd="0" presId="urn:microsoft.com/office/officeart/2008/layout/VerticalAccentList"/>
    <dgm:cxn modelId="{24C4215D-6897-4DE0-ACFE-20FAF85952B8}" type="presParOf" srcId="{420AE1AE-FB5B-4E7C-8B3C-C59E671F0501}" destId="{5A46DD8D-1588-4E02-A1A2-AC59E1337C11}" srcOrd="3" destOrd="0" presId="urn:microsoft.com/office/officeart/2008/layout/VerticalAccentList"/>
    <dgm:cxn modelId="{777B7A9A-331E-429E-BE95-29D88469DF18}" type="presParOf" srcId="{420AE1AE-FB5B-4E7C-8B3C-C59E671F0501}" destId="{B3CB331A-4E18-47F8-9511-3CE0FAFA6D81}" srcOrd="4" destOrd="0" presId="urn:microsoft.com/office/officeart/2008/layout/VerticalAccentList"/>
    <dgm:cxn modelId="{C95E40EB-C94B-4953-9C0C-ECE20345CC78}" type="presParOf" srcId="{420AE1AE-FB5B-4E7C-8B3C-C59E671F0501}" destId="{2B865560-E367-4BA6-B093-8F8FB7499A3C}" srcOrd="5" destOrd="0" presId="urn:microsoft.com/office/officeart/2008/layout/VerticalAccentList"/>
    <dgm:cxn modelId="{8E42A80D-B751-4405-B48A-91B760C34DC7}" type="presParOf" srcId="{420AE1AE-FB5B-4E7C-8B3C-C59E671F0501}" destId="{48FA5DA3-7188-45D4-9641-89B75028EC88}" srcOrd="6" destOrd="0" presId="urn:microsoft.com/office/officeart/2008/layout/VerticalAccentList"/>
    <dgm:cxn modelId="{7C437706-B044-4A5A-8128-BB739872970D}" type="presParOf" srcId="{420AE1AE-FB5B-4E7C-8B3C-C59E671F0501}" destId="{49C8F04B-F6FD-4884-976C-16E0395D4E0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622C0D-996C-463F-85B1-64A44010710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566DAD74-05E9-407C-A706-857D1ED006D8}">
      <dgm:prSet phldrT="[Testo]"/>
      <dgm:spPr>
        <a:xfrm>
          <a:off x="125341" y="120"/>
          <a:ext cx="3613918" cy="1806959"/>
        </a:xfrm>
        <a:solidFill>
          <a:srgbClr val="C00000"/>
        </a:solidFill>
      </dgm:spPr>
      <dgm:t>
        <a:bodyPr/>
        <a:lstStyle/>
        <a:p>
          <a:r>
            <a:rPr lang="it-IT" b="1" smtClean="0">
              <a:latin typeface="Lucida Sans Unicode"/>
              <a:ea typeface="+mn-ea"/>
              <a:cs typeface="+mn-cs"/>
            </a:rPr>
            <a:t>Attività</a:t>
          </a:r>
          <a:endParaRPr lang="it-IT" b="1" dirty="0">
            <a:latin typeface="Lucida Sans Unicode"/>
            <a:ea typeface="+mn-ea"/>
            <a:cs typeface="+mn-cs"/>
          </a:endParaRPr>
        </a:p>
      </dgm:t>
    </dgm:pt>
    <dgm:pt modelId="{E3E48F94-EA42-4B58-95C7-BE7597B757DD}" type="parTrans" cxnId="{B9AEE3A3-0D94-4807-99AD-3E8D9504C4A0}">
      <dgm:prSet/>
      <dgm:spPr/>
      <dgm:t>
        <a:bodyPr/>
        <a:lstStyle/>
        <a:p>
          <a:endParaRPr lang="it-IT"/>
        </a:p>
      </dgm:t>
    </dgm:pt>
    <dgm:pt modelId="{C3AF2027-BABA-4DFC-B90B-0A9BDAED7FC7}" type="sibTrans" cxnId="{B9AEE3A3-0D94-4807-99AD-3E8D9504C4A0}">
      <dgm:prSet/>
      <dgm:spPr/>
      <dgm:t>
        <a:bodyPr/>
        <a:lstStyle/>
        <a:p>
          <a:endParaRPr lang="it-IT"/>
        </a:p>
      </dgm:t>
    </dgm:pt>
    <dgm:pt modelId="{73428802-F4DF-46A4-978D-E9147251FB15}">
      <dgm:prSet phldrT="[Testo]"/>
      <dgm:spPr>
        <a:xfrm>
          <a:off x="848124" y="2258820"/>
          <a:ext cx="2891135" cy="1806959"/>
        </a:xfrm>
      </dgm:spPr>
      <dgm:t>
        <a:bodyPr/>
        <a:lstStyle/>
        <a:p>
          <a:r>
            <a:rPr lang="it-IT" b="1" dirty="0" smtClean="0">
              <a:latin typeface="Lucida Sans Unicode"/>
              <a:ea typeface="+mn-ea"/>
              <a:cs typeface="+mn-cs"/>
            </a:rPr>
            <a:t>L’attività è l’esecuzione di un compito o di una azione da parte di un individuo</a:t>
          </a:r>
          <a:endParaRPr lang="it-IT" dirty="0">
            <a:latin typeface="Lucida Sans Unicode"/>
            <a:ea typeface="+mn-ea"/>
            <a:cs typeface="+mn-cs"/>
          </a:endParaRPr>
        </a:p>
      </dgm:t>
    </dgm:pt>
    <dgm:pt modelId="{D727A846-73C6-4CB2-BFEF-E8D9B99436FA}" type="parTrans" cxnId="{1A0CE6BC-7F77-4A05-92EF-1A9E347F08F0}">
      <dgm:prSet/>
      <dgm:spPr>
        <a:xfrm>
          <a:off x="486733" y="1807080"/>
          <a:ext cx="361391" cy="1355219"/>
        </a:xfrm>
      </dgm:spPr>
      <dgm:t>
        <a:bodyPr/>
        <a:lstStyle/>
        <a:p>
          <a:endParaRPr lang="it-IT"/>
        </a:p>
      </dgm:t>
    </dgm:pt>
    <dgm:pt modelId="{36DC7322-5ED4-4C2A-8E1F-CE85EDDF7A6C}" type="sibTrans" cxnId="{1A0CE6BC-7F77-4A05-92EF-1A9E347F08F0}">
      <dgm:prSet/>
      <dgm:spPr/>
      <dgm:t>
        <a:bodyPr/>
        <a:lstStyle/>
        <a:p>
          <a:endParaRPr lang="it-IT"/>
        </a:p>
      </dgm:t>
    </dgm:pt>
    <dgm:pt modelId="{8CEA91AE-317A-4CA6-9870-AEE2B5806026}">
      <dgm:prSet phldrT="[Testo]"/>
      <dgm:spPr>
        <a:xfrm>
          <a:off x="848124" y="4517519"/>
          <a:ext cx="2891135" cy="1806959"/>
        </a:xfrm>
      </dgm:spPr>
      <dgm:t>
        <a:bodyPr/>
        <a:lstStyle/>
        <a:p>
          <a:r>
            <a:rPr lang="it-IT" b="1" dirty="0" smtClean="0">
              <a:latin typeface="Lucida Sans Unicode"/>
              <a:ea typeface="+mn-ea"/>
              <a:cs typeface="+mn-cs"/>
            </a:rPr>
            <a:t>Le limitazioni dell’attività sono le difficoltà nello svolgimento dell’attività stessa</a:t>
          </a:r>
          <a:endParaRPr lang="it-IT" dirty="0">
            <a:latin typeface="Lucida Sans Unicode"/>
            <a:ea typeface="+mn-ea"/>
            <a:cs typeface="+mn-cs"/>
          </a:endParaRPr>
        </a:p>
      </dgm:t>
    </dgm:pt>
    <dgm:pt modelId="{2274C285-4276-4FDC-953B-0A2B507CBF8C}" type="parTrans" cxnId="{AB820953-1F36-4EC1-BC5A-3553FD95BE56}">
      <dgm:prSet/>
      <dgm:spPr>
        <a:xfrm>
          <a:off x="486733" y="1807080"/>
          <a:ext cx="361391" cy="3613918"/>
        </a:xfrm>
      </dgm:spPr>
      <dgm:t>
        <a:bodyPr/>
        <a:lstStyle/>
        <a:p>
          <a:endParaRPr lang="it-IT"/>
        </a:p>
      </dgm:t>
    </dgm:pt>
    <dgm:pt modelId="{4F73A56E-C6E8-4D9F-8FED-38AED1C8B46E}" type="sibTrans" cxnId="{AB820953-1F36-4EC1-BC5A-3553FD95BE56}">
      <dgm:prSet/>
      <dgm:spPr/>
      <dgm:t>
        <a:bodyPr/>
        <a:lstStyle/>
        <a:p>
          <a:endParaRPr lang="it-IT"/>
        </a:p>
      </dgm:t>
    </dgm:pt>
    <dgm:pt modelId="{07695DD8-CE87-4A6D-93AB-6EDED4C99893}">
      <dgm:prSet phldrT="[Testo]"/>
      <dgm:spPr>
        <a:xfrm>
          <a:off x="4642739" y="120"/>
          <a:ext cx="3613918" cy="1806959"/>
        </a:xfrm>
        <a:solidFill>
          <a:srgbClr val="C00000"/>
        </a:solidFill>
      </dgm:spPr>
      <dgm:t>
        <a:bodyPr/>
        <a:lstStyle/>
        <a:p>
          <a:r>
            <a:rPr lang="it-IT" b="1" smtClean="0">
              <a:latin typeface="Lucida Sans Unicode"/>
              <a:ea typeface="+mn-ea"/>
              <a:cs typeface="+mn-cs"/>
            </a:rPr>
            <a:t>Partecipazione sociale</a:t>
          </a:r>
          <a:endParaRPr lang="it-IT" b="1" dirty="0">
            <a:latin typeface="Lucida Sans Unicode"/>
            <a:ea typeface="+mn-ea"/>
            <a:cs typeface="+mn-cs"/>
          </a:endParaRPr>
        </a:p>
      </dgm:t>
    </dgm:pt>
    <dgm:pt modelId="{AB151514-1F12-477A-B6C6-F8662624CE5F}" type="parTrans" cxnId="{97D9B069-2FAA-4EB4-88AD-6A717750D390}">
      <dgm:prSet/>
      <dgm:spPr/>
      <dgm:t>
        <a:bodyPr/>
        <a:lstStyle/>
        <a:p>
          <a:endParaRPr lang="it-IT"/>
        </a:p>
      </dgm:t>
    </dgm:pt>
    <dgm:pt modelId="{6996A071-7A9F-42E7-8C6F-FE801588255F}" type="sibTrans" cxnId="{97D9B069-2FAA-4EB4-88AD-6A717750D390}">
      <dgm:prSet/>
      <dgm:spPr/>
      <dgm:t>
        <a:bodyPr/>
        <a:lstStyle/>
        <a:p>
          <a:endParaRPr lang="it-IT"/>
        </a:p>
      </dgm:t>
    </dgm:pt>
    <dgm:pt modelId="{1BA7B96C-2DC3-4280-8F3C-9192D0915777}">
      <dgm:prSet phldrT="[Testo]"/>
      <dgm:spPr>
        <a:xfrm>
          <a:off x="5365523" y="2258820"/>
          <a:ext cx="2891135" cy="1806959"/>
        </a:xfrm>
      </dgm:spPr>
      <dgm:t>
        <a:bodyPr/>
        <a:lstStyle/>
        <a:p>
          <a:r>
            <a:rPr lang="it-IT" b="1" dirty="0" smtClean="0">
              <a:latin typeface="Lucida Sans Unicode"/>
              <a:ea typeface="+mn-ea"/>
              <a:cs typeface="+mn-cs"/>
            </a:rPr>
            <a:t>La partecipazione è il coinvolgimento di una persona in una  situazione di vita</a:t>
          </a:r>
          <a:endParaRPr lang="it-IT" dirty="0">
            <a:latin typeface="Lucida Sans Unicode"/>
            <a:ea typeface="+mn-ea"/>
            <a:cs typeface="+mn-cs"/>
          </a:endParaRPr>
        </a:p>
      </dgm:t>
    </dgm:pt>
    <dgm:pt modelId="{29A478B1-A453-4F95-934F-5FBEEC017DEC}" type="parTrans" cxnId="{50F6FCC2-1594-4720-8DC4-694C25D6EC68}">
      <dgm:prSet/>
      <dgm:spPr>
        <a:xfrm>
          <a:off x="5004131" y="1807080"/>
          <a:ext cx="361391" cy="1355219"/>
        </a:xfrm>
      </dgm:spPr>
      <dgm:t>
        <a:bodyPr/>
        <a:lstStyle/>
        <a:p>
          <a:endParaRPr lang="it-IT"/>
        </a:p>
      </dgm:t>
    </dgm:pt>
    <dgm:pt modelId="{E4C7261D-B5A0-48EF-BD8A-0EFEBCC2711D}" type="sibTrans" cxnId="{50F6FCC2-1594-4720-8DC4-694C25D6EC68}">
      <dgm:prSet/>
      <dgm:spPr/>
      <dgm:t>
        <a:bodyPr/>
        <a:lstStyle/>
        <a:p>
          <a:endParaRPr lang="it-IT"/>
        </a:p>
      </dgm:t>
    </dgm:pt>
    <dgm:pt modelId="{A47740FA-974D-4933-BA19-838D2737CAA4}">
      <dgm:prSet phldrT="[Testo]"/>
      <dgm:spPr>
        <a:xfrm>
          <a:off x="5365523" y="4517519"/>
          <a:ext cx="2891135" cy="1806959"/>
        </a:xfrm>
      </dgm:spPr>
      <dgm:t>
        <a:bodyPr/>
        <a:lstStyle/>
        <a:p>
          <a:r>
            <a:rPr lang="it-IT" b="1" smtClean="0">
              <a:latin typeface="Lucida Sans Unicode"/>
              <a:ea typeface="+mn-ea"/>
              <a:cs typeface="+mn-cs"/>
            </a:rPr>
            <a:t>Le restrizioni della partecipazione sono i problemi che un individuo può avere </a:t>
          </a:r>
          <a:endParaRPr lang="it-IT" dirty="0">
            <a:latin typeface="Lucida Sans Unicode"/>
            <a:ea typeface="+mn-ea"/>
            <a:cs typeface="+mn-cs"/>
          </a:endParaRPr>
        </a:p>
      </dgm:t>
    </dgm:pt>
    <dgm:pt modelId="{5567ED29-0666-4933-9A13-441059DA072D}" type="parTrans" cxnId="{770AF4D4-A05D-438B-BC33-C6BC721C4D3C}">
      <dgm:prSet/>
      <dgm:spPr>
        <a:xfrm>
          <a:off x="5004131" y="1807080"/>
          <a:ext cx="361391" cy="3613918"/>
        </a:xfrm>
      </dgm:spPr>
      <dgm:t>
        <a:bodyPr/>
        <a:lstStyle/>
        <a:p>
          <a:endParaRPr lang="it-IT"/>
        </a:p>
      </dgm:t>
    </dgm:pt>
    <dgm:pt modelId="{09F03B7D-07C8-4EEF-8A12-30A121A736AB}" type="sibTrans" cxnId="{770AF4D4-A05D-438B-BC33-C6BC721C4D3C}">
      <dgm:prSet/>
      <dgm:spPr/>
      <dgm:t>
        <a:bodyPr/>
        <a:lstStyle/>
        <a:p>
          <a:endParaRPr lang="it-IT"/>
        </a:p>
      </dgm:t>
    </dgm:pt>
    <dgm:pt modelId="{E10881D5-8DFB-4FF1-8118-376627B58315}" type="pres">
      <dgm:prSet presAssocID="{28622C0D-996C-463F-85B1-64A4401071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F48424E-0674-40DD-B67B-304CC079BA96}" type="pres">
      <dgm:prSet presAssocID="{566DAD74-05E9-407C-A706-857D1ED006D8}" presName="root" presStyleCnt="0"/>
      <dgm:spPr/>
      <dgm:t>
        <a:bodyPr/>
        <a:lstStyle/>
        <a:p>
          <a:endParaRPr lang="it-IT"/>
        </a:p>
      </dgm:t>
    </dgm:pt>
    <dgm:pt modelId="{92AF3DAA-930D-427C-B565-A7492A236957}" type="pres">
      <dgm:prSet presAssocID="{566DAD74-05E9-407C-A706-857D1ED006D8}" presName="rootComposite" presStyleCnt="0"/>
      <dgm:spPr/>
      <dgm:t>
        <a:bodyPr/>
        <a:lstStyle/>
        <a:p>
          <a:endParaRPr lang="it-IT"/>
        </a:p>
      </dgm:t>
    </dgm:pt>
    <dgm:pt modelId="{0BA495D9-6466-464D-A301-B3338B0816B3}" type="pres">
      <dgm:prSet presAssocID="{566DAD74-05E9-407C-A706-857D1ED006D8}" presName="rootText" presStyleLbl="node1" presStyleIdx="0" presStyleCnt="2" custScaleY="504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1A656FB6-F7B9-4CE3-98F1-F56A97072845}" type="pres">
      <dgm:prSet presAssocID="{566DAD74-05E9-407C-A706-857D1ED006D8}" presName="rootConnector" presStyleLbl="node1" presStyleIdx="0" presStyleCnt="2"/>
      <dgm:spPr/>
      <dgm:t>
        <a:bodyPr/>
        <a:lstStyle/>
        <a:p>
          <a:endParaRPr lang="it-IT"/>
        </a:p>
      </dgm:t>
    </dgm:pt>
    <dgm:pt modelId="{8863278A-080D-4B67-8BF3-DAA27B96F4F9}" type="pres">
      <dgm:prSet presAssocID="{566DAD74-05E9-407C-A706-857D1ED006D8}" presName="childShape" presStyleCnt="0"/>
      <dgm:spPr/>
      <dgm:t>
        <a:bodyPr/>
        <a:lstStyle/>
        <a:p>
          <a:endParaRPr lang="it-IT"/>
        </a:p>
      </dgm:t>
    </dgm:pt>
    <dgm:pt modelId="{0632875A-17D7-413B-83B3-4CC51DE069BC}" type="pres">
      <dgm:prSet presAssocID="{D727A846-73C6-4CB2-BFEF-E8D9B99436FA}" presName="Name13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219"/>
              </a:lnTo>
              <a:lnTo>
                <a:pt x="361391" y="1355219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CDAAAAC4-D68B-44E6-A42A-A2A468643F80}" type="pres">
      <dgm:prSet presAssocID="{73428802-F4DF-46A4-978D-E9147251FB15}" presName="childText" presStyleLbl="bgAcc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CD641221-A367-4D87-891B-6A70EDC2C36E}" type="pres">
      <dgm:prSet presAssocID="{2274C285-4276-4FDC-953B-0A2B507CBF8C}" presName="Name13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3918"/>
              </a:lnTo>
              <a:lnTo>
                <a:pt x="361391" y="3613918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850C07B6-9D93-476B-A921-94966EA546E5}" type="pres">
      <dgm:prSet presAssocID="{8CEA91AE-317A-4CA6-9870-AEE2B5806026}" presName="childText" presStyleLbl="bgAcc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E5D8FAFA-189B-479B-9EE2-8BA1AEFF4C14}" type="pres">
      <dgm:prSet presAssocID="{07695DD8-CE87-4A6D-93AB-6EDED4C99893}" presName="root" presStyleCnt="0"/>
      <dgm:spPr/>
      <dgm:t>
        <a:bodyPr/>
        <a:lstStyle/>
        <a:p>
          <a:endParaRPr lang="it-IT"/>
        </a:p>
      </dgm:t>
    </dgm:pt>
    <dgm:pt modelId="{76590FBB-9E7C-45B7-B759-882A862C6F25}" type="pres">
      <dgm:prSet presAssocID="{07695DD8-CE87-4A6D-93AB-6EDED4C99893}" presName="rootComposite" presStyleCnt="0"/>
      <dgm:spPr/>
      <dgm:t>
        <a:bodyPr/>
        <a:lstStyle/>
        <a:p>
          <a:endParaRPr lang="it-IT"/>
        </a:p>
      </dgm:t>
    </dgm:pt>
    <dgm:pt modelId="{5B839A0F-86A2-4B99-B591-9630740B3677}" type="pres">
      <dgm:prSet presAssocID="{07695DD8-CE87-4A6D-93AB-6EDED4C99893}" presName="rootText" presStyleLbl="node1" presStyleIdx="1" presStyleCnt="2" custScaleY="659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7C04054A-35AE-43B4-9419-832303414384}" type="pres">
      <dgm:prSet presAssocID="{07695DD8-CE87-4A6D-93AB-6EDED4C99893}" presName="rootConnector" presStyleLbl="node1" presStyleIdx="1" presStyleCnt="2"/>
      <dgm:spPr/>
      <dgm:t>
        <a:bodyPr/>
        <a:lstStyle/>
        <a:p>
          <a:endParaRPr lang="it-IT"/>
        </a:p>
      </dgm:t>
    </dgm:pt>
    <dgm:pt modelId="{63D10528-1B2E-432D-AC03-A2BE155C8E45}" type="pres">
      <dgm:prSet presAssocID="{07695DD8-CE87-4A6D-93AB-6EDED4C99893}" presName="childShape" presStyleCnt="0"/>
      <dgm:spPr/>
      <dgm:t>
        <a:bodyPr/>
        <a:lstStyle/>
        <a:p>
          <a:endParaRPr lang="it-IT"/>
        </a:p>
      </dgm:t>
    </dgm:pt>
    <dgm:pt modelId="{B3B7C8DA-CC5C-4654-AF44-EC80130E7C11}" type="pres">
      <dgm:prSet presAssocID="{29A478B1-A453-4F95-934F-5FBEEC017DEC}" presName="Name13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219"/>
              </a:lnTo>
              <a:lnTo>
                <a:pt x="361391" y="1355219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7DCA4114-8856-44D4-ABDD-762E4C3FBB8D}" type="pres">
      <dgm:prSet presAssocID="{1BA7B96C-2DC3-4280-8F3C-9192D0915777}" presName="childText" presStyleLbl="bgAcc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087353D9-F66F-4A39-A401-95C7B8B83FA2}" type="pres">
      <dgm:prSet presAssocID="{5567ED29-0666-4933-9A13-441059DA072D}" presName="Name13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3918"/>
              </a:lnTo>
              <a:lnTo>
                <a:pt x="361391" y="3613918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A483AF08-F078-4CAC-A252-400E6696DC76}" type="pres">
      <dgm:prSet presAssocID="{A47740FA-974D-4933-BA19-838D2737CAA4}" presName="childText" presStyleLbl="bgAcc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</dgm:ptLst>
  <dgm:cxnLst>
    <dgm:cxn modelId="{B9AEE3A3-0D94-4807-99AD-3E8D9504C4A0}" srcId="{28622C0D-996C-463F-85B1-64A440107101}" destId="{566DAD74-05E9-407C-A706-857D1ED006D8}" srcOrd="0" destOrd="0" parTransId="{E3E48F94-EA42-4B58-95C7-BE7597B757DD}" sibTransId="{C3AF2027-BABA-4DFC-B90B-0A9BDAED7FC7}"/>
    <dgm:cxn modelId="{60063EB4-F331-464F-AD49-11CA99EAE734}" type="presOf" srcId="{2274C285-4276-4FDC-953B-0A2B507CBF8C}" destId="{CD641221-A367-4D87-891B-6A70EDC2C36E}" srcOrd="0" destOrd="0" presId="urn:microsoft.com/office/officeart/2005/8/layout/hierarchy3"/>
    <dgm:cxn modelId="{46A184C2-8E8B-4D2C-970F-33A3BC6054AF}" type="presOf" srcId="{8CEA91AE-317A-4CA6-9870-AEE2B5806026}" destId="{850C07B6-9D93-476B-A921-94966EA546E5}" srcOrd="0" destOrd="0" presId="urn:microsoft.com/office/officeart/2005/8/layout/hierarchy3"/>
    <dgm:cxn modelId="{EBACDB8B-D2D5-40D5-B8A9-6BC9C0B31EBE}" type="presOf" srcId="{28622C0D-996C-463F-85B1-64A440107101}" destId="{E10881D5-8DFB-4FF1-8118-376627B58315}" srcOrd="0" destOrd="0" presId="urn:microsoft.com/office/officeart/2005/8/layout/hierarchy3"/>
    <dgm:cxn modelId="{97D9B069-2FAA-4EB4-88AD-6A717750D390}" srcId="{28622C0D-996C-463F-85B1-64A440107101}" destId="{07695DD8-CE87-4A6D-93AB-6EDED4C99893}" srcOrd="1" destOrd="0" parTransId="{AB151514-1F12-477A-B6C6-F8662624CE5F}" sibTransId="{6996A071-7A9F-42E7-8C6F-FE801588255F}"/>
    <dgm:cxn modelId="{770AF4D4-A05D-438B-BC33-C6BC721C4D3C}" srcId="{07695DD8-CE87-4A6D-93AB-6EDED4C99893}" destId="{A47740FA-974D-4933-BA19-838D2737CAA4}" srcOrd="1" destOrd="0" parTransId="{5567ED29-0666-4933-9A13-441059DA072D}" sibTransId="{09F03B7D-07C8-4EEF-8A12-30A121A736AB}"/>
    <dgm:cxn modelId="{282F5F53-80CD-4C34-B0FB-AE154053A4BA}" type="presOf" srcId="{07695DD8-CE87-4A6D-93AB-6EDED4C99893}" destId="{7C04054A-35AE-43B4-9419-832303414384}" srcOrd="1" destOrd="0" presId="urn:microsoft.com/office/officeart/2005/8/layout/hierarchy3"/>
    <dgm:cxn modelId="{7552E489-C0E5-4F77-8510-78F779E31335}" type="presOf" srcId="{A47740FA-974D-4933-BA19-838D2737CAA4}" destId="{A483AF08-F078-4CAC-A252-400E6696DC76}" srcOrd="0" destOrd="0" presId="urn:microsoft.com/office/officeart/2005/8/layout/hierarchy3"/>
    <dgm:cxn modelId="{73C16F06-8665-4D5D-B8D3-F8812B7CCEBD}" type="presOf" srcId="{566DAD74-05E9-407C-A706-857D1ED006D8}" destId="{0BA495D9-6466-464D-A301-B3338B0816B3}" srcOrd="0" destOrd="0" presId="urn:microsoft.com/office/officeart/2005/8/layout/hierarchy3"/>
    <dgm:cxn modelId="{D276B202-5C3E-4C4F-A000-DEAE7179158A}" type="presOf" srcId="{566DAD74-05E9-407C-A706-857D1ED006D8}" destId="{1A656FB6-F7B9-4CE3-98F1-F56A97072845}" srcOrd="1" destOrd="0" presId="urn:microsoft.com/office/officeart/2005/8/layout/hierarchy3"/>
    <dgm:cxn modelId="{5992AB9D-7755-4BF9-9414-993D62FA1E87}" type="presOf" srcId="{29A478B1-A453-4F95-934F-5FBEEC017DEC}" destId="{B3B7C8DA-CC5C-4654-AF44-EC80130E7C11}" srcOrd="0" destOrd="0" presId="urn:microsoft.com/office/officeart/2005/8/layout/hierarchy3"/>
    <dgm:cxn modelId="{AB820953-1F36-4EC1-BC5A-3553FD95BE56}" srcId="{566DAD74-05E9-407C-A706-857D1ED006D8}" destId="{8CEA91AE-317A-4CA6-9870-AEE2B5806026}" srcOrd="1" destOrd="0" parTransId="{2274C285-4276-4FDC-953B-0A2B507CBF8C}" sibTransId="{4F73A56E-C6E8-4D9F-8FED-38AED1C8B46E}"/>
    <dgm:cxn modelId="{794CBAFD-8AD1-4211-BDA1-A617E142AC84}" type="presOf" srcId="{73428802-F4DF-46A4-978D-E9147251FB15}" destId="{CDAAAAC4-D68B-44E6-A42A-A2A468643F80}" srcOrd="0" destOrd="0" presId="urn:microsoft.com/office/officeart/2005/8/layout/hierarchy3"/>
    <dgm:cxn modelId="{031BD199-202E-4B90-B9BC-4468B96F78D0}" type="presOf" srcId="{5567ED29-0666-4933-9A13-441059DA072D}" destId="{087353D9-F66F-4A39-A401-95C7B8B83FA2}" srcOrd="0" destOrd="0" presId="urn:microsoft.com/office/officeart/2005/8/layout/hierarchy3"/>
    <dgm:cxn modelId="{50F6FCC2-1594-4720-8DC4-694C25D6EC68}" srcId="{07695DD8-CE87-4A6D-93AB-6EDED4C99893}" destId="{1BA7B96C-2DC3-4280-8F3C-9192D0915777}" srcOrd="0" destOrd="0" parTransId="{29A478B1-A453-4F95-934F-5FBEEC017DEC}" sibTransId="{E4C7261D-B5A0-48EF-BD8A-0EFEBCC2711D}"/>
    <dgm:cxn modelId="{87F01E00-33BA-42D5-9503-851A3D02C44D}" type="presOf" srcId="{1BA7B96C-2DC3-4280-8F3C-9192D0915777}" destId="{7DCA4114-8856-44D4-ABDD-762E4C3FBB8D}" srcOrd="0" destOrd="0" presId="urn:microsoft.com/office/officeart/2005/8/layout/hierarchy3"/>
    <dgm:cxn modelId="{1A0CE6BC-7F77-4A05-92EF-1A9E347F08F0}" srcId="{566DAD74-05E9-407C-A706-857D1ED006D8}" destId="{73428802-F4DF-46A4-978D-E9147251FB15}" srcOrd="0" destOrd="0" parTransId="{D727A846-73C6-4CB2-BFEF-E8D9B99436FA}" sibTransId="{36DC7322-5ED4-4C2A-8E1F-CE85EDDF7A6C}"/>
    <dgm:cxn modelId="{82B6A1F6-ABD2-42A2-A552-54C294FF5603}" type="presOf" srcId="{D727A846-73C6-4CB2-BFEF-E8D9B99436FA}" destId="{0632875A-17D7-413B-83B3-4CC51DE069BC}" srcOrd="0" destOrd="0" presId="urn:microsoft.com/office/officeart/2005/8/layout/hierarchy3"/>
    <dgm:cxn modelId="{0109AA8B-24B4-402D-B0F0-E8D84AC1B95D}" type="presOf" srcId="{07695DD8-CE87-4A6D-93AB-6EDED4C99893}" destId="{5B839A0F-86A2-4B99-B591-9630740B3677}" srcOrd="0" destOrd="0" presId="urn:microsoft.com/office/officeart/2005/8/layout/hierarchy3"/>
    <dgm:cxn modelId="{DBA56EB4-55C7-4C5D-9C68-E9D400F0B607}" type="presParOf" srcId="{E10881D5-8DFB-4FF1-8118-376627B58315}" destId="{2F48424E-0674-40DD-B67B-304CC079BA96}" srcOrd="0" destOrd="0" presId="urn:microsoft.com/office/officeart/2005/8/layout/hierarchy3"/>
    <dgm:cxn modelId="{03255D3F-6A0D-40D9-A6B9-06C9BD643B6E}" type="presParOf" srcId="{2F48424E-0674-40DD-B67B-304CC079BA96}" destId="{92AF3DAA-930D-427C-B565-A7492A236957}" srcOrd="0" destOrd="0" presId="urn:microsoft.com/office/officeart/2005/8/layout/hierarchy3"/>
    <dgm:cxn modelId="{691F1322-8C6A-4677-84BE-86EF499774B6}" type="presParOf" srcId="{92AF3DAA-930D-427C-B565-A7492A236957}" destId="{0BA495D9-6466-464D-A301-B3338B0816B3}" srcOrd="0" destOrd="0" presId="urn:microsoft.com/office/officeart/2005/8/layout/hierarchy3"/>
    <dgm:cxn modelId="{E97B9518-3B58-4B1D-9847-E3DCFCB71C2F}" type="presParOf" srcId="{92AF3DAA-930D-427C-B565-A7492A236957}" destId="{1A656FB6-F7B9-4CE3-98F1-F56A97072845}" srcOrd="1" destOrd="0" presId="urn:microsoft.com/office/officeart/2005/8/layout/hierarchy3"/>
    <dgm:cxn modelId="{2FD9FCCC-4A81-4C37-9F5C-2B1C4AA6533D}" type="presParOf" srcId="{2F48424E-0674-40DD-B67B-304CC079BA96}" destId="{8863278A-080D-4B67-8BF3-DAA27B96F4F9}" srcOrd="1" destOrd="0" presId="urn:microsoft.com/office/officeart/2005/8/layout/hierarchy3"/>
    <dgm:cxn modelId="{1815B1FF-FD16-4327-B3A7-ACDF60D570BD}" type="presParOf" srcId="{8863278A-080D-4B67-8BF3-DAA27B96F4F9}" destId="{0632875A-17D7-413B-83B3-4CC51DE069BC}" srcOrd="0" destOrd="0" presId="urn:microsoft.com/office/officeart/2005/8/layout/hierarchy3"/>
    <dgm:cxn modelId="{71F5C72F-D736-498C-AF60-8CD087A14487}" type="presParOf" srcId="{8863278A-080D-4B67-8BF3-DAA27B96F4F9}" destId="{CDAAAAC4-D68B-44E6-A42A-A2A468643F80}" srcOrd="1" destOrd="0" presId="urn:microsoft.com/office/officeart/2005/8/layout/hierarchy3"/>
    <dgm:cxn modelId="{9201F254-EC2A-4F7A-9105-267A529CA569}" type="presParOf" srcId="{8863278A-080D-4B67-8BF3-DAA27B96F4F9}" destId="{CD641221-A367-4D87-891B-6A70EDC2C36E}" srcOrd="2" destOrd="0" presId="urn:microsoft.com/office/officeart/2005/8/layout/hierarchy3"/>
    <dgm:cxn modelId="{6EFA47C3-FFBD-4BED-AB67-E7441612B409}" type="presParOf" srcId="{8863278A-080D-4B67-8BF3-DAA27B96F4F9}" destId="{850C07B6-9D93-476B-A921-94966EA546E5}" srcOrd="3" destOrd="0" presId="urn:microsoft.com/office/officeart/2005/8/layout/hierarchy3"/>
    <dgm:cxn modelId="{1F34D87A-91EF-4FFC-A440-48CFA8A540DD}" type="presParOf" srcId="{E10881D5-8DFB-4FF1-8118-376627B58315}" destId="{E5D8FAFA-189B-479B-9EE2-8BA1AEFF4C14}" srcOrd="1" destOrd="0" presId="urn:microsoft.com/office/officeart/2005/8/layout/hierarchy3"/>
    <dgm:cxn modelId="{8FCDACC3-A5EF-4564-8434-9A1229631E6C}" type="presParOf" srcId="{E5D8FAFA-189B-479B-9EE2-8BA1AEFF4C14}" destId="{76590FBB-9E7C-45B7-B759-882A862C6F25}" srcOrd="0" destOrd="0" presId="urn:microsoft.com/office/officeart/2005/8/layout/hierarchy3"/>
    <dgm:cxn modelId="{3AACD7C1-C957-4478-9A56-D3607DD885B5}" type="presParOf" srcId="{76590FBB-9E7C-45B7-B759-882A862C6F25}" destId="{5B839A0F-86A2-4B99-B591-9630740B3677}" srcOrd="0" destOrd="0" presId="urn:microsoft.com/office/officeart/2005/8/layout/hierarchy3"/>
    <dgm:cxn modelId="{259D4A13-9E9C-4DA9-9108-9502D516788D}" type="presParOf" srcId="{76590FBB-9E7C-45B7-B759-882A862C6F25}" destId="{7C04054A-35AE-43B4-9419-832303414384}" srcOrd="1" destOrd="0" presId="urn:microsoft.com/office/officeart/2005/8/layout/hierarchy3"/>
    <dgm:cxn modelId="{171979B4-E7C2-442D-ABFC-919BB0CB33C7}" type="presParOf" srcId="{E5D8FAFA-189B-479B-9EE2-8BA1AEFF4C14}" destId="{63D10528-1B2E-432D-AC03-A2BE155C8E45}" srcOrd="1" destOrd="0" presId="urn:microsoft.com/office/officeart/2005/8/layout/hierarchy3"/>
    <dgm:cxn modelId="{A607D5BF-337C-4548-ABE2-73FA7D87CC8F}" type="presParOf" srcId="{63D10528-1B2E-432D-AC03-A2BE155C8E45}" destId="{B3B7C8DA-CC5C-4654-AF44-EC80130E7C11}" srcOrd="0" destOrd="0" presId="urn:microsoft.com/office/officeart/2005/8/layout/hierarchy3"/>
    <dgm:cxn modelId="{09FE4357-2B4B-4C17-8B36-B2062450437E}" type="presParOf" srcId="{63D10528-1B2E-432D-AC03-A2BE155C8E45}" destId="{7DCA4114-8856-44D4-ABDD-762E4C3FBB8D}" srcOrd="1" destOrd="0" presId="urn:microsoft.com/office/officeart/2005/8/layout/hierarchy3"/>
    <dgm:cxn modelId="{45D33711-04FC-43E4-B6A7-9B74F9529073}" type="presParOf" srcId="{63D10528-1B2E-432D-AC03-A2BE155C8E45}" destId="{087353D9-F66F-4A39-A401-95C7B8B83FA2}" srcOrd="2" destOrd="0" presId="urn:microsoft.com/office/officeart/2005/8/layout/hierarchy3"/>
    <dgm:cxn modelId="{D3C51D9E-DC50-4AE6-9890-2160991831BC}" type="presParOf" srcId="{63D10528-1B2E-432D-AC03-A2BE155C8E45}" destId="{A483AF08-F078-4CAC-A252-400E6696D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1DDDC9-80B6-4661-A580-FB55499F150E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DBBD152-F74A-48CF-99CD-21625A125D07}">
      <dgm:prSet phldrT="[Testo]" custT="1"/>
      <dgm:spPr/>
      <dgm:t>
        <a:bodyPr/>
        <a:lstStyle/>
        <a:p>
          <a:r>
            <a:rPr lang="it-IT" sz="3200" b="1" dirty="0" smtClean="0">
              <a:solidFill>
                <a:srgbClr val="C00000"/>
              </a:solidFill>
            </a:rPr>
            <a:t>SPECIAL EDUCATIONAL NEEDS</a:t>
          </a:r>
          <a:endParaRPr lang="it-IT" sz="3200" b="1" dirty="0">
            <a:solidFill>
              <a:srgbClr val="C00000"/>
            </a:solidFill>
          </a:endParaRPr>
        </a:p>
      </dgm:t>
    </dgm:pt>
    <dgm:pt modelId="{81AAF5F4-CA9F-4122-8952-6BFDB283D43F}" type="parTrans" cxnId="{B76CDD05-1A4E-4D5D-9AF6-DA22FAE5B87B}">
      <dgm:prSet/>
      <dgm:spPr/>
      <dgm:t>
        <a:bodyPr/>
        <a:lstStyle/>
        <a:p>
          <a:endParaRPr lang="it-IT"/>
        </a:p>
      </dgm:t>
    </dgm:pt>
    <dgm:pt modelId="{21BB2B54-39CE-4F6D-BF6D-909FD82AA0D8}" type="sibTrans" cxnId="{B76CDD05-1A4E-4D5D-9AF6-DA22FAE5B87B}">
      <dgm:prSet/>
      <dgm:spPr/>
      <dgm:t>
        <a:bodyPr/>
        <a:lstStyle/>
        <a:p>
          <a:endParaRPr lang="it-IT"/>
        </a:p>
      </dgm:t>
    </dgm:pt>
    <dgm:pt modelId="{4B38F517-0CE0-49D6-9BBD-7E1C4975B8C3}">
      <dgm:prSet phldrT="[Testo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it-IT" sz="3200" i="1" dirty="0" smtClean="0">
              <a:solidFill>
                <a:schemeClr val="tx1"/>
              </a:solidFill>
            </a:rPr>
            <a:t>sviluppo e formazione </a:t>
          </a:r>
          <a:r>
            <a:rPr lang="it-IT" sz="3200" dirty="0" smtClean="0">
              <a:solidFill>
                <a:schemeClr val="tx1"/>
              </a:solidFill>
            </a:rPr>
            <a:t>come interazione costante tra </a:t>
          </a:r>
          <a:r>
            <a:rPr lang="it-IT" sz="3200" i="1" dirty="0" smtClean="0">
              <a:solidFill>
                <a:schemeClr val="tx1"/>
              </a:solidFill>
            </a:rPr>
            <a:t>nature </a:t>
          </a:r>
          <a:r>
            <a:rPr lang="it-IT" sz="3200" i="0" dirty="0" smtClean="0">
              <a:solidFill>
                <a:schemeClr val="tx1"/>
              </a:solidFill>
            </a:rPr>
            <a:t>e</a:t>
          </a:r>
          <a:r>
            <a:rPr lang="it-IT" sz="3200" i="1" dirty="0" smtClean="0">
              <a:solidFill>
                <a:schemeClr val="tx1"/>
              </a:solidFill>
            </a:rPr>
            <a:t> </a:t>
          </a:r>
          <a:r>
            <a:rPr lang="it-IT" sz="3200" i="1" dirty="0" err="1" smtClean="0">
              <a:solidFill>
                <a:schemeClr val="tx1"/>
              </a:solidFill>
            </a:rPr>
            <a:t>nurture</a:t>
          </a:r>
          <a:r>
            <a:rPr lang="it-IT" sz="3200" dirty="0" smtClean="0">
              <a:solidFill>
                <a:schemeClr val="tx1"/>
              </a:solidFill>
            </a:rPr>
            <a:t>.</a:t>
          </a:r>
          <a:endParaRPr lang="it-IT" sz="3200" dirty="0">
            <a:solidFill>
              <a:schemeClr val="tx1"/>
            </a:solidFill>
          </a:endParaRPr>
        </a:p>
      </dgm:t>
    </dgm:pt>
    <dgm:pt modelId="{E46DF74F-F6E5-4025-BF58-835158B219F9}" type="parTrans" cxnId="{C3257A79-B2C1-4F17-B19E-8BA6A1656BEF}">
      <dgm:prSet/>
      <dgm:spPr/>
      <dgm:t>
        <a:bodyPr/>
        <a:lstStyle/>
        <a:p>
          <a:endParaRPr lang="it-IT"/>
        </a:p>
      </dgm:t>
    </dgm:pt>
    <dgm:pt modelId="{08822A9C-FB24-4494-86F5-CFE87B7715FE}" type="sibTrans" cxnId="{C3257A79-B2C1-4F17-B19E-8BA6A1656BEF}">
      <dgm:prSet/>
      <dgm:spPr/>
      <dgm:t>
        <a:bodyPr/>
        <a:lstStyle/>
        <a:p>
          <a:endParaRPr lang="it-IT"/>
        </a:p>
      </dgm:t>
    </dgm:pt>
    <dgm:pt modelId="{D3AA0BC2-9001-4CBC-8EB5-83D7E8949FEF}" type="pres">
      <dgm:prSet presAssocID="{661DDDC9-80B6-4661-A580-FB55499F15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0F1047C-5224-4F85-B1CA-05867E5240E1}" type="pres">
      <dgm:prSet presAssocID="{9DBBD152-F74A-48CF-99CD-21625A125D07}" presName="composite" presStyleCnt="0"/>
      <dgm:spPr/>
    </dgm:pt>
    <dgm:pt modelId="{3C1B8B48-4DD3-40D8-BB15-C76FB1CF4778}" type="pres">
      <dgm:prSet presAssocID="{9DBBD152-F74A-48CF-99CD-21625A125D07}" presName="parentText" presStyleLbl="alignNode1" presStyleIdx="0" presStyleCnt="1" custScaleX="220676" custScaleY="51330" custLinFactNeighborX="43924" custLinFactNeighborY="-7407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0A284EC4-F574-41C6-A7F0-E051AB5474B8}" type="pres">
      <dgm:prSet presAssocID="{9DBBD152-F74A-48CF-99CD-21625A125D07}" presName="descendantText" presStyleLbl="alignAcc1" presStyleIdx="0" presStyleCnt="1" custScaleX="94605" custScaleY="108471" custLinFactNeighborX="-20114" custLinFactNeighborY="668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</dgm:ptLst>
  <dgm:cxnLst>
    <dgm:cxn modelId="{B76CDD05-1A4E-4D5D-9AF6-DA22FAE5B87B}" srcId="{661DDDC9-80B6-4661-A580-FB55499F150E}" destId="{9DBBD152-F74A-48CF-99CD-21625A125D07}" srcOrd="0" destOrd="0" parTransId="{81AAF5F4-CA9F-4122-8952-6BFDB283D43F}" sibTransId="{21BB2B54-39CE-4F6D-BF6D-909FD82AA0D8}"/>
    <dgm:cxn modelId="{C67F508A-CDE3-49AC-9261-4B83602C3B53}" type="presOf" srcId="{4B38F517-0CE0-49D6-9BBD-7E1C4975B8C3}" destId="{0A284EC4-F574-41C6-A7F0-E051AB5474B8}" srcOrd="0" destOrd="0" presId="urn:microsoft.com/office/officeart/2005/8/layout/chevron2"/>
    <dgm:cxn modelId="{472F762C-4509-4C51-9340-3EE9E2B48957}" type="presOf" srcId="{661DDDC9-80B6-4661-A580-FB55499F150E}" destId="{D3AA0BC2-9001-4CBC-8EB5-83D7E8949FEF}" srcOrd="0" destOrd="0" presId="urn:microsoft.com/office/officeart/2005/8/layout/chevron2"/>
    <dgm:cxn modelId="{C3257A79-B2C1-4F17-B19E-8BA6A1656BEF}" srcId="{9DBBD152-F74A-48CF-99CD-21625A125D07}" destId="{4B38F517-0CE0-49D6-9BBD-7E1C4975B8C3}" srcOrd="0" destOrd="0" parTransId="{E46DF74F-F6E5-4025-BF58-835158B219F9}" sibTransId="{08822A9C-FB24-4494-86F5-CFE87B7715FE}"/>
    <dgm:cxn modelId="{D5E1F735-2285-4771-88D0-F012F0078280}" type="presOf" srcId="{9DBBD152-F74A-48CF-99CD-21625A125D07}" destId="{3C1B8B48-4DD3-40D8-BB15-C76FB1CF4778}" srcOrd="0" destOrd="0" presId="urn:microsoft.com/office/officeart/2005/8/layout/chevron2"/>
    <dgm:cxn modelId="{69C96965-F596-4163-82E5-4124BC96ADF3}" type="presParOf" srcId="{D3AA0BC2-9001-4CBC-8EB5-83D7E8949FEF}" destId="{90F1047C-5224-4F85-B1CA-05867E5240E1}" srcOrd="0" destOrd="0" presId="urn:microsoft.com/office/officeart/2005/8/layout/chevron2"/>
    <dgm:cxn modelId="{2905C363-C86E-4AA1-BD6D-9DA9E6516317}" type="presParOf" srcId="{90F1047C-5224-4F85-B1CA-05867E5240E1}" destId="{3C1B8B48-4DD3-40D8-BB15-C76FB1CF4778}" srcOrd="0" destOrd="0" presId="urn:microsoft.com/office/officeart/2005/8/layout/chevron2"/>
    <dgm:cxn modelId="{16A15C05-CB28-4B97-AE1F-4FEA2CAFDA95}" type="presParOf" srcId="{90F1047C-5224-4F85-B1CA-05867E5240E1}" destId="{0A284EC4-F574-41C6-A7F0-E051AB5474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DBAF82-190B-4E2F-81B8-66C4D622C5C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CBD5AA-6075-4FAA-830F-E211FC7CA901}">
      <dgm:prSet phldrT="[Testo]" custT="1"/>
      <dgm:spPr/>
      <dgm:t>
        <a:bodyPr/>
        <a:lstStyle/>
        <a:p>
          <a:r>
            <a:rPr lang="it-IT" sz="2800" b="1" dirty="0" smtClean="0">
              <a:solidFill>
                <a:srgbClr val="C00000"/>
              </a:solidFill>
            </a:rPr>
            <a:t>DEFICIT VISIVO</a:t>
          </a:r>
          <a:endParaRPr lang="it-IT" sz="2800" b="1" dirty="0">
            <a:solidFill>
              <a:srgbClr val="C00000"/>
            </a:solidFill>
          </a:endParaRPr>
        </a:p>
      </dgm:t>
    </dgm:pt>
    <dgm:pt modelId="{7C8DD791-6F59-44A4-B07C-9945CFF45426}" type="parTrans" cxnId="{778A96A0-A92E-40C2-BC44-B9D22EC5D2C8}">
      <dgm:prSet/>
      <dgm:spPr/>
      <dgm:t>
        <a:bodyPr/>
        <a:lstStyle/>
        <a:p>
          <a:endParaRPr lang="it-IT"/>
        </a:p>
      </dgm:t>
    </dgm:pt>
    <dgm:pt modelId="{D7A67CE5-BB2C-47B4-91AD-346608EC96D7}" type="sibTrans" cxnId="{778A96A0-A92E-40C2-BC44-B9D22EC5D2C8}">
      <dgm:prSet/>
      <dgm:spPr/>
      <dgm:t>
        <a:bodyPr/>
        <a:lstStyle/>
        <a:p>
          <a:endParaRPr lang="it-IT"/>
        </a:p>
      </dgm:t>
    </dgm:pt>
    <dgm:pt modelId="{A97F006A-1C2D-4678-A328-189F3CD22202}">
      <dgm:prSet phldrT="[Testo]" custT="1"/>
      <dgm:spPr/>
      <dgm:t>
        <a:bodyPr/>
        <a:lstStyle/>
        <a:p>
          <a:pPr algn="just"/>
          <a:r>
            <a:rPr lang="it-IT" sz="2800" dirty="0" smtClean="0">
              <a:latin typeface="Times New Roman"/>
              <a:ea typeface="Calibri"/>
              <a:cs typeface="Times New Roman"/>
            </a:rPr>
            <a:t>riduzione </a:t>
          </a:r>
          <a:r>
            <a:rPr lang="it-IT" sz="2800" i="1" dirty="0" smtClean="0">
              <a:latin typeface="Times New Roman"/>
              <a:ea typeface="Calibri"/>
              <a:cs typeface="Times New Roman"/>
            </a:rPr>
            <a:t>parziale</a:t>
          </a:r>
          <a:r>
            <a:rPr lang="it-IT" sz="2800" dirty="0" smtClean="0">
              <a:latin typeface="Times New Roman"/>
              <a:ea typeface="Calibri"/>
              <a:cs typeface="Times New Roman"/>
            </a:rPr>
            <a:t> o </a:t>
          </a:r>
          <a:r>
            <a:rPr lang="it-IT" sz="2800" i="1" dirty="0" smtClean="0">
              <a:latin typeface="Times New Roman"/>
              <a:ea typeface="Calibri"/>
              <a:cs typeface="Times New Roman"/>
            </a:rPr>
            <a:t>totale </a:t>
          </a:r>
          <a:r>
            <a:rPr lang="it-IT" sz="2800" dirty="0" smtClean="0">
              <a:latin typeface="Times New Roman"/>
              <a:ea typeface="Calibri"/>
              <a:cs typeface="Times New Roman"/>
            </a:rPr>
            <a:t>della </a:t>
          </a:r>
          <a:r>
            <a:rPr lang="it-IT" sz="2800" b="1" i="1" dirty="0" smtClean="0">
              <a:latin typeface="Times New Roman"/>
              <a:ea typeface="Calibri"/>
              <a:cs typeface="Times New Roman"/>
            </a:rPr>
            <a:t>funzionalità visiva. </a:t>
          </a:r>
        </a:p>
        <a:p>
          <a:pPr algn="just"/>
          <a:endParaRPr lang="it-IT" sz="2800" dirty="0" smtClean="0">
            <a:latin typeface="Times New Roman"/>
            <a:ea typeface="Calibri"/>
            <a:cs typeface="Times New Roman"/>
          </a:endParaRPr>
        </a:p>
        <a:p>
          <a:pPr algn="just"/>
          <a:r>
            <a:rPr lang="it-IT" sz="2800" dirty="0" smtClean="0">
              <a:latin typeface="Times New Roman"/>
              <a:ea typeface="Calibri"/>
              <a:cs typeface="Times New Roman"/>
            </a:rPr>
            <a:t>In base all’entità del deficit si classifica in </a:t>
          </a:r>
          <a:r>
            <a:rPr lang="it-IT" sz="2800" b="1" i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rPr>
            <a:t>cecità</a:t>
          </a:r>
          <a:r>
            <a:rPr lang="it-IT" sz="2800" i="1" dirty="0" smtClean="0">
              <a:latin typeface="Times New Roman"/>
              <a:ea typeface="Calibri"/>
              <a:cs typeface="Times New Roman"/>
            </a:rPr>
            <a:t> </a:t>
          </a:r>
          <a:r>
            <a:rPr lang="it-IT" sz="2800" dirty="0" smtClean="0">
              <a:latin typeface="Times New Roman"/>
              <a:ea typeface="Calibri"/>
              <a:cs typeface="Times New Roman"/>
            </a:rPr>
            <a:t>e </a:t>
          </a:r>
          <a:r>
            <a:rPr lang="it-IT" sz="2800" b="1" i="1" dirty="0" err="1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rPr>
            <a:t>ipovisione</a:t>
          </a:r>
          <a:r>
            <a:rPr lang="it-IT" sz="2800" b="1" i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rPr>
            <a:t>.</a:t>
          </a:r>
          <a:endParaRPr lang="it-IT" sz="2800" b="1" dirty="0">
            <a:solidFill>
              <a:schemeClr val="tx2">
                <a:lumMod val="75000"/>
              </a:schemeClr>
            </a:solidFill>
          </a:endParaRPr>
        </a:p>
      </dgm:t>
    </dgm:pt>
    <dgm:pt modelId="{9F860FE7-3D69-4A92-A8DF-CDFB98304825}" type="parTrans" cxnId="{9AAF9B4A-CF8B-4C5E-8516-0660688CA06C}">
      <dgm:prSet/>
      <dgm:spPr/>
      <dgm:t>
        <a:bodyPr/>
        <a:lstStyle/>
        <a:p>
          <a:endParaRPr lang="it-IT"/>
        </a:p>
      </dgm:t>
    </dgm:pt>
    <dgm:pt modelId="{00A93A5B-DAA9-44F8-9005-7301136A04B0}" type="sibTrans" cxnId="{9AAF9B4A-CF8B-4C5E-8516-0660688CA06C}">
      <dgm:prSet/>
      <dgm:spPr/>
      <dgm:t>
        <a:bodyPr/>
        <a:lstStyle/>
        <a:p>
          <a:endParaRPr lang="it-IT"/>
        </a:p>
      </dgm:t>
    </dgm:pt>
    <dgm:pt modelId="{91DC624E-B3DE-46D1-862F-DB47A20BAC37}" type="pres">
      <dgm:prSet presAssocID="{33DBAF82-190B-4E2F-81B8-66C4D622C5C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4747354-93ED-49F5-90E2-7C894B5DD6CF}" type="pres">
      <dgm:prSet presAssocID="{DFCBD5AA-6075-4FAA-830F-E211FC7CA901}" presName="thickLine" presStyleLbl="alignNode1" presStyleIdx="0" presStyleCnt="1"/>
      <dgm:spPr/>
    </dgm:pt>
    <dgm:pt modelId="{EE567FF7-B607-4459-9149-BC58C7FAEF53}" type="pres">
      <dgm:prSet presAssocID="{DFCBD5AA-6075-4FAA-830F-E211FC7CA901}" presName="horz1" presStyleCnt="0"/>
      <dgm:spPr/>
    </dgm:pt>
    <dgm:pt modelId="{1415710C-56AC-4B15-A834-8A24CB630A62}" type="pres">
      <dgm:prSet presAssocID="{DFCBD5AA-6075-4FAA-830F-E211FC7CA901}" presName="tx1" presStyleLbl="revTx" presStyleIdx="0" presStyleCnt="2" custScaleX="248769"/>
      <dgm:spPr/>
      <dgm:t>
        <a:bodyPr/>
        <a:lstStyle/>
        <a:p>
          <a:endParaRPr lang="it-IT"/>
        </a:p>
      </dgm:t>
    </dgm:pt>
    <dgm:pt modelId="{2A135620-5A41-4879-83F5-00870071B753}" type="pres">
      <dgm:prSet presAssocID="{DFCBD5AA-6075-4FAA-830F-E211FC7CA901}" presName="vert1" presStyleCnt="0"/>
      <dgm:spPr/>
    </dgm:pt>
    <dgm:pt modelId="{82B3100C-8522-4D7F-B4F3-1EF7DD6106EC}" type="pres">
      <dgm:prSet presAssocID="{A97F006A-1C2D-4678-A328-189F3CD22202}" presName="vertSpace2a" presStyleCnt="0"/>
      <dgm:spPr/>
    </dgm:pt>
    <dgm:pt modelId="{897F1F2B-AFD8-4DB1-B1D7-19D054469FF5}" type="pres">
      <dgm:prSet presAssocID="{A97F006A-1C2D-4678-A328-189F3CD22202}" presName="horz2" presStyleCnt="0"/>
      <dgm:spPr/>
    </dgm:pt>
    <dgm:pt modelId="{33F16CDD-AF2C-49B0-8F87-C9B1A34A679D}" type="pres">
      <dgm:prSet presAssocID="{A97F006A-1C2D-4678-A328-189F3CD22202}" presName="horzSpace2" presStyleCnt="0"/>
      <dgm:spPr/>
    </dgm:pt>
    <dgm:pt modelId="{92D506D0-3B19-4805-877E-84E6801EE1A8}" type="pres">
      <dgm:prSet presAssocID="{A97F006A-1C2D-4678-A328-189F3CD22202}" presName="tx2" presStyleLbl="revTx" presStyleIdx="1" presStyleCnt="2" custScaleX="159456" custScaleY="18217" custLinFactNeighborX="20876" custLinFactNeighborY="2057"/>
      <dgm:spPr/>
      <dgm:t>
        <a:bodyPr/>
        <a:lstStyle/>
        <a:p>
          <a:endParaRPr lang="it-IT"/>
        </a:p>
      </dgm:t>
    </dgm:pt>
    <dgm:pt modelId="{B17292DE-DEC2-4ED2-ACC3-EA0E19510C0C}" type="pres">
      <dgm:prSet presAssocID="{A97F006A-1C2D-4678-A328-189F3CD22202}" presName="vert2" presStyleCnt="0"/>
      <dgm:spPr/>
    </dgm:pt>
    <dgm:pt modelId="{4E9E3FDE-AD4F-4A51-8A2D-09216EAAA95D}" type="pres">
      <dgm:prSet presAssocID="{A97F006A-1C2D-4678-A328-189F3CD22202}" presName="thinLine2b" presStyleLbl="callout" presStyleIdx="0" presStyleCnt="1" custLinFactY="400000" custLinFactNeighborX="-442" custLinFactNeighborY="472003"/>
      <dgm:spPr/>
    </dgm:pt>
    <dgm:pt modelId="{71931C02-45DF-42FF-ADC4-745D8AE6E17D}" type="pres">
      <dgm:prSet presAssocID="{A97F006A-1C2D-4678-A328-189F3CD22202}" presName="vertSpace2b" presStyleCnt="0"/>
      <dgm:spPr/>
    </dgm:pt>
  </dgm:ptLst>
  <dgm:cxnLst>
    <dgm:cxn modelId="{6A21514C-94BC-4017-B404-C98C1689B31A}" type="presOf" srcId="{A97F006A-1C2D-4678-A328-189F3CD22202}" destId="{92D506D0-3B19-4805-877E-84E6801EE1A8}" srcOrd="0" destOrd="0" presId="urn:microsoft.com/office/officeart/2008/layout/LinedList"/>
    <dgm:cxn modelId="{69A53349-3E7B-4345-AF73-3AB4BE9AA5E7}" type="presOf" srcId="{DFCBD5AA-6075-4FAA-830F-E211FC7CA901}" destId="{1415710C-56AC-4B15-A834-8A24CB630A62}" srcOrd="0" destOrd="0" presId="urn:microsoft.com/office/officeart/2008/layout/LinedList"/>
    <dgm:cxn modelId="{778A96A0-A92E-40C2-BC44-B9D22EC5D2C8}" srcId="{33DBAF82-190B-4E2F-81B8-66C4D622C5C3}" destId="{DFCBD5AA-6075-4FAA-830F-E211FC7CA901}" srcOrd="0" destOrd="0" parTransId="{7C8DD791-6F59-44A4-B07C-9945CFF45426}" sibTransId="{D7A67CE5-BB2C-47B4-91AD-346608EC96D7}"/>
    <dgm:cxn modelId="{C4089D88-489C-4772-903E-B116319D1F48}" type="presOf" srcId="{33DBAF82-190B-4E2F-81B8-66C4D622C5C3}" destId="{91DC624E-B3DE-46D1-862F-DB47A20BAC37}" srcOrd="0" destOrd="0" presId="urn:microsoft.com/office/officeart/2008/layout/LinedList"/>
    <dgm:cxn modelId="{9AAF9B4A-CF8B-4C5E-8516-0660688CA06C}" srcId="{DFCBD5AA-6075-4FAA-830F-E211FC7CA901}" destId="{A97F006A-1C2D-4678-A328-189F3CD22202}" srcOrd="0" destOrd="0" parTransId="{9F860FE7-3D69-4A92-A8DF-CDFB98304825}" sibTransId="{00A93A5B-DAA9-44F8-9005-7301136A04B0}"/>
    <dgm:cxn modelId="{F9DA991B-CEAF-41C4-AF72-42DCE0B9EB62}" type="presParOf" srcId="{91DC624E-B3DE-46D1-862F-DB47A20BAC37}" destId="{14747354-93ED-49F5-90E2-7C894B5DD6CF}" srcOrd="0" destOrd="0" presId="urn:microsoft.com/office/officeart/2008/layout/LinedList"/>
    <dgm:cxn modelId="{6B6BE4F0-1750-427C-A76E-42A8671E68D8}" type="presParOf" srcId="{91DC624E-B3DE-46D1-862F-DB47A20BAC37}" destId="{EE567FF7-B607-4459-9149-BC58C7FAEF53}" srcOrd="1" destOrd="0" presId="urn:microsoft.com/office/officeart/2008/layout/LinedList"/>
    <dgm:cxn modelId="{3A47C5C4-B06C-4CD1-A319-92D50D6DC220}" type="presParOf" srcId="{EE567FF7-B607-4459-9149-BC58C7FAEF53}" destId="{1415710C-56AC-4B15-A834-8A24CB630A62}" srcOrd="0" destOrd="0" presId="urn:microsoft.com/office/officeart/2008/layout/LinedList"/>
    <dgm:cxn modelId="{B0E39C6F-6DB8-41CC-AA13-FFBF9D14EB1D}" type="presParOf" srcId="{EE567FF7-B607-4459-9149-BC58C7FAEF53}" destId="{2A135620-5A41-4879-83F5-00870071B753}" srcOrd="1" destOrd="0" presId="urn:microsoft.com/office/officeart/2008/layout/LinedList"/>
    <dgm:cxn modelId="{A03170D7-C969-472F-983A-E780F3DFC743}" type="presParOf" srcId="{2A135620-5A41-4879-83F5-00870071B753}" destId="{82B3100C-8522-4D7F-B4F3-1EF7DD6106EC}" srcOrd="0" destOrd="0" presId="urn:microsoft.com/office/officeart/2008/layout/LinedList"/>
    <dgm:cxn modelId="{A37E9942-39C2-48F2-9BE6-454BFCB33295}" type="presParOf" srcId="{2A135620-5A41-4879-83F5-00870071B753}" destId="{897F1F2B-AFD8-4DB1-B1D7-19D054469FF5}" srcOrd="1" destOrd="0" presId="urn:microsoft.com/office/officeart/2008/layout/LinedList"/>
    <dgm:cxn modelId="{70225673-2175-4FBC-8A5E-0554B65852E9}" type="presParOf" srcId="{897F1F2B-AFD8-4DB1-B1D7-19D054469FF5}" destId="{33F16CDD-AF2C-49B0-8F87-C9B1A34A679D}" srcOrd="0" destOrd="0" presId="urn:microsoft.com/office/officeart/2008/layout/LinedList"/>
    <dgm:cxn modelId="{0B347C82-B0BB-4AA0-9922-F03128D58564}" type="presParOf" srcId="{897F1F2B-AFD8-4DB1-B1D7-19D054469FF5}" destId="{92D506D0-3B19-4805-877E-84E6801EE1A8}" srcOrd="1" destOrd="0" presId="urn:microsoft.com/office/officeart/2008/layout/LinedList"/>
    <dgm:cxn modelId="{AAADB9C0-82E5-42F9-B871-FF112A2F4B19}" type="presParOf" srcId="{897F1F2B-AFD8-4DB1-B1D7-19D054469FF5}" destId="{B17292DE-DEC2-4ED2-ACC3-EA0E19510C0C}" srcOrd="2" destOrd="0" presId="urn:microsoft.com/office/officeart/2008/layout/LinedList"/>
    <dgm:cxn modelId="{C5D53487-D9A5-4689-BED9-A78C3587C041}" type="presParOf" srcId="{2A135620-5A41-4879-83F5-00870071B753}" destId="{4E9E3FDE-AD4F-4A51-8A2D-09216EAAA95D}" srcOrd="2" destOrd="0" presId="urn:microsoft.com/office/officeart/2008/layout/LinedList"/>
    <dgm:cxn modelId="{8EF336D2-1A92-4667-ADCA-1777A5A01708}" type="presParOf" srcId="{2A135620-5A41-4879-83F5-00870071B753}" destId="{71931C02-45DF-42FF-ADC4-745D8AE6E17D}" srcOrd="3" destOrd="0" presId="urn:microsoft.com/office/officeart/2008/layout/LinedList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E55926-0B3C-4B6F-B8C8-087FBDACBE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9D4DF80-6671-46E9-BBCF-6F45432F2A66}">
      <dgm:prSet phldrT="[Tes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t-IT" dirty="0" smtClean="0"/>
            <a:t>In linea di massima nel mondo vi</a:t>
          </a:r>
        </a:p>
        <a:p>
          <a:r>
            <a:rPr lang="it-IT" dirty="0" smtClean="0"/>
            <a:t>sono:</a:t>
          </a:r>
          <a:endParaRPr lang="it-IT" dirty="0"/>
        </a:p>
      </dgm:t>
    </dgm:pt>
    <dgm:pt modelId="{D09ECECE-2EE9-4AC0-A60D-E9A9168CE213}" type="parTrans" cxnId="{9F7DD0FA-C6B2-4FE7-92A6-1FD0D3E22FA8}">
      <dgm:prSet/>
      <dgm:spPr/>
      <dgm:t>
        <a:bodyPr/>
        <a:lstStyle/>
        <a:p>
          <a:endParaRPr lang="it-IT"/>
        </a:p>
      </dgm:t>
    </dgm:pt>
    <dgm:pt modelId="{7C46F8DA-C166-4C7D-9A3B-D1A0036C012E}" type="sibTrans" cxnId="{9F7DD0FA-C6B2-4FE7-92A6-1FD0D3E22FA8}">
      <dgm:prSet/>
      <dgm:spPr/>
      <dgm:t>
        <a:bodyPr/>
        <a:lstStyle/>
        <a:p>
          <a:endParaRPr lang="it-IT"/>
        </a:p>
      </dgm:t>
    </dgm:pt>
    <dgm:pt modelId="{BE262ABE-D5EB-4A38-97F8-B521517FC175}">
      <dgm:prSet phldrT="[Testo]" custT="1"/>
      <dgm:spPr/>
      <dgm:t>
        <a:bodyPr/>
        <a:lstStyle/>
        <a:p>
          <a:r>
            <a:rPr lang="it-IT" sz="3200" dirty="0" smtClean="0"/>
            <a:t>Circa 135 milioni di ipovedenti gravi</a:t>
          </a:r>
          <a:endParaRPr lang="it-IT" sz="3200" dirty="0"/>
        </a:p>
      </dgm:t>
    </dgm:pt>
    <dgm:pt modelId="{98909FDB-65C7-4D6B-9C0B-EC05DBD0F410}" type="parTrans" cxnId="{DAB888A5-600E-4CAA-87A2-8CFE941BA8D6}">
      <dgm:prSet/>
      <dgm:spPr/>
      <dgm:t>
        <a:bodyPr/>
        <a:lstStyle/>
        <a:p>
          <a:endParaRPr lang="it-IT"/>
        </a:p>
      </dgm:t>
    </dgm:pt>
    <dgm:pt modelId="{6DC74B64-D1C6-438F-9510-3A4C1DC00CCE}" type="sibTrans" cxnId="{DAB888A5-600E-4CAA-87A2-8CFE941BA8D6}">
      <dgm:prSet/>
      <dgm:spPr/>
      <dgm:t>
        <a:bodyPr/>
        <a:lstStyle/>
        <a:p>
          <a:endParaRPr lang="it-IT"/>
        </a:p>
      </dgm:t>
    </dgm:pt>
    <dgm:pt modelId="{D64AA88A-DE3F-46DA-A223-2F38B0F85E7A}">
      <dgm:prSet phldrT="[Testo]" custT="1"/>
      <dgm:spPr/>
      <dgm:t>
        <a:bodyPr/>
        <a:lstStyle/>
        <a:p>
          <a:r>
            <a:rPr lang="it-IT" sz="3200" dirty="0" smtClean="0"/>
            <a:t>Circa 45 milioni di ciechi</a:t>
          </a:r>
          <a:endParaRPr lang="it-IT" sz="3200" dirty="0"/>
        </a:p>
      </dgm:t>
    </dgm:pt>
    <dgm:pt modelId="{2AFC8404-0C91-4B5E-8788-B9B86371FBFE}" type="parTrans" cxnId="{5255BC28-5C07-446B-B662-AA0D558478E4}">
      <dgm:prSet/>
      <dgm:spPr/>
      <dgm:t>
        <a:bodyPr/>
        <a:lstStyle/>
        <a:p>
          <a:endParaRPr lang="it-IT"/>
        </a:p>
      </dgm:t>
    </dgm:pt>
    <dgm:pt modelId="{3357195F-1ECC-48AD-B6B9-2FF1F365029F}" type="sibTrans" cxnId="{5255BC28-5C07-446B-B662-AA0D558478E4}">
      <dgm:prSet/>
      <dgm:spPr/>
      <dgm:t>
        <a:bodyPr/>
        <a:lstStyle/>
        <a:p>
          <a:endParaRPr lang="it-IT"/>
        </a:p>
      </dgm:t>
    </dgm:pt>
    <dgm:pt modelId="{823AF17D-E54B-4B13-9D5D-8758B0A10D09}">
      <dgm:prSet phldrT="[Testo]" custT="1"/>
      <dgm:spPr/>
      <dgm:t>
        <a:bodyPr/>
        <a:lstStyle/>
        <a:p>
          <a:r>
            <a:rPr lang="it-IT" sz="3200" dirty="0" smtClean="0"/>
            <a:t>Il 90% si concentra nei Paesi in via di sviluppo</a:t>
          </a:r>
          <a:endParaRPr lang="it-IT" sz="3200" dirty="0"/>
        </a:p>
      </dgm:t>
    </dgm:pt>
    <dgm:pt modelId="{F2FC2613-498B-4689-8EC3-D820390DDA95}" type="parTrans" cxnId="{1BFA34E2-E2A6-4FDE-BDA3-5DD35C3C4140}">
      <dgm:prSet/>
      <dgm:spPr/>
      <dgm:t>
        <a:bodyPr/>
        <a:lstStyle/>
        <a:p>
          <a:endParaRPr lang="it-IT"/>
        </a:p>
      </dgm:t>
    </dgm:pt>
    <dgm:pt modelId="{4CD3F9D1-D0A3-441B-A08C-704832163AFF}" type="sibTrans" cxnId="{1BFA34E2-E2A6-4FDE-BDA3-5DD35C3C4140}">
      <dgm:prSet/>
      <dgm:spPr/>
      <dgm:t>
        <a:bodyPr/>
        <a:lstStyle/>
        <a:p>
          <a:endParaRPr lang="it-IT"/>
        </a:p>
      </dgm:t>
    </dgm:pt>
    <dgm:pt modelId="{DD6D0B2D-576C-438C-B36B-FEDFC3917A71}" type="pres">
      <dgm:prSet presAssocID="{89E55926-0B3C-4B6F-B8C8-087FBDACBE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4FDA0F49-9FD0-47E4-A2BE-5759D4CC200A}" type="pres">
      <dgm:prSet presAssocID="{29D4DF80-6671-46E9-BBCF-6F45432F2A66}" presName="thickLine" presStyleLbl="alignNode1" presStyleIdx="0" presStyleCnt="1"/>
      <dgm:spPr/>
    </dgm:pt>
    <dgm:pt modelId="{E5C80572-E8A9-4557-B766-43A98E43B7B3}" type="pres">
      <dgm:prSet presAssocID="{29D4DF80-6671-46E9-BBCF-6F45432F2A66}" presName="horz1" presStyleCnt="0"/>
      <dgm:spPr/>
    </dgm:pt>
    <dgm:pt modelId="{7BAD4D06-CAF5-46FF-A609-CD047E355492}" type="pres">
      <dgm:prSet presAssocID="{29D4DF80-6671-46E9-BBCF-6F45432F2A66}" presName="tx1" presStyleLbl="revTx" presStyleIdx="0" presStyleCnt="4"/>
      <dgm:spPr/>
      <dgm:t>
        <a:bodyPr/>
        <a:lstStyle/>
        <a:p>
          <a:endParaRPr lang="it-IT"/>
        </a:p>
      </dgm:t>
    </dgm:pt>
    <dgm:pt modelId="{06AA26F8-880A-4CA4-A444-1D3A784437D4}" type="pres">
      <dgm:prSet presAssocID="{29D4DF80-6671-46E9-BBCF-6F45432F2A66}" presName="vert1" presStyleCnt="0"/>
      <dgm:spPr/>
    </dgm:pt>
    <dgm:pt modelId="{B6965682-E7A0-41B9-BC78-785413D0DDA4}" type="pres">
      <dgm:prSet presAssocID="{BE262ABE-D5EB-4A38-97F8-B521517FC175}" presName="vertSpace2a" presStyleCnt="0"/>
      <dgm:spPr/>
    </dgm:pt>
    <dgm:pt modelId="{070492EF-710E-48F2-82F8-6F09705F1479}" type="pres">
      <dgm:prSet presAssocID="{BE262ABE-D5EB-4A38-97F8-B521517FC175}" presName="horz2" presStyleCnt="0"/>
      <dgm:spPr/>
    </dgm:pt>
    <dgm:pt modelId="{AF240F3C-BA4F-4E13-AD1D-2DB3E2A44816}" type="pres">
      <dgm:prSet presAssocID="{BE262ABE-D5EB-4A38-97F8-B521517FC175}" presName="horzSpace2" presStyleCnt="0"/>
      <dgm:spPr/>
    </dgm:pt>
    <dgm:pt modelId="{E8652B97-3EEF-4CF8-92C0-75F8F2F03251}" type="pres">
      <dgm:prSet presAssocID="{BE262ABE-D5EB-4A38-97F8-B521517FC175}" presName="tx2" presStyleLbl="revTx" presStyleIdx="1" presStyleCnt="4"/>
      <dgm:spPr/>
      <dgm:t>
        <a:bodyPr/>
        <a:lstStyle/>
        <a:p>
          <a:endParaRPr lang="it-IT"/>
        </a:p>
      </dgm:t>
    </dgm:pt>
    <dgm:pt modelId="{09D69834-7164-4756-A931-387BEFCF5048}" type="pres">
      <dgm:prSet presAssocID="{BE262ABE-D5EB-4A38-97F8-B521517FC175}" presName="vert2" presStyleCnt="0"/>
      <dgm:spPr/>
    </dgm:pt>
    <dgm:pt modelId="{7FE9E021-3945-46CB-A825-A3FB699609AC}" type="pres">
      <dgm:prSet presAssocID="{BE262ABE-D5EB-4A38-97F8-B521517FC175}" presName="thinLine2b" presStyleLbl="callout" presStyleIdx="0" presStyleCnt="3"/>
      <dgm:spPr/>
    </dgm:pt>
    <dgm:pt modelId="{6966A62E-4DF0-47AA-B578-A76A97E1AB8A}" type="pres">
      <dgm:prSet presAssocID="{BE262ABE-D5EB-4A38-97F8-B521517FC175}" presName="vertSpace2b" presStyleCnt="0"/>
      <dgm:spPr/>
    </dgm:pt>
    <dgm:pt modelId="{1DF68D14-EE89-4406-A315-1FBD50E30958}" type="pres">
      <dgm:prSet presAssocID="{D64AA88A-DE3F-46DA-A223-2F38B0F85E7A}" presName="horz2" presStyleCnt="0"/>
      <dgm:spPr/>
    </dgm:pt>
    <dgm:pt modelId="{D20F1DB6-9378-4283-BE05-8C3EB5A668D2}" type="pres">
      <dgm:prSet presAssocID="{D64AA88A-DE3F-46DA-A223-2F38B0F85E7A}" presName="horzSpace2" presStyleCnt="0"/>
      <dgm:spPr/>
    </dgm:pt>
    <dgm:pt modelId="{018FF4E1-0BE5-4DCC-BBE9-6CC2C8B4E210}" type="pres">
      <dgm:prSet presAssocID="{D64AA88A-DE3F-46DA-A223-2F38B0F85E7A}" presName="tx2" presStyleLbl="revTx" presStyleIdx="2" presStyleCnt="4"/>
      <dgm:spPr/>
      <dgm:t>
        <a:bodyPr/>
        <a:lstStyle/>
        <a:p>
          <a:endParaRPr lang="it-IT"/>
        </a:p>
      </dgm:t>
    </dgm:pt>
    <dgm:pt modelId="{B027B9EF-FEBC-4775-8817-A9EF01436C1A}" type="pres">
      <dgm:prSet presAssocID="{D64AA88A-DE3F-46DA-A223-2F38B0F85E7A}" presName="vert2" presStyleCnt="0"/>
      <dgm:spPr/>
    </dgm:pt>
    <dgm:pt modelId="{08570A0B-54B1-49CB-99D9-22BAD0234358}" type="pres">
      <dgm:prSet presAssocID="{D64AA88A-DE3F-46DA-A223-2F38B0F85E7A}" presName="thinLine2b" presStyleLbl="callout" presStyleIdx="1" presStyleCnt="3"/>
      <dgm:spPr/>
    </dgm:pt>
    <dgm:pt modelId="{9582EBA0-5493-46A0-B4F3-9D3F87350B99}" type="pres">
      <dgm:prSet presAssocID="{D64AA88A-DE3F-46DA-A223-2F38B0F85E7A}" presName="vertSpace2b" presStyleCnt="0"/>
      <dgm:spPr/>
    </dgm:pt>
    <dgm:pt modelId="{00CB01A6-293B-40BB-8038-D4C615B971B3}" type="pres">
      <dgm:prSet presAssocID="{823AF17D-E54B-4B13-9D5D-8758B0A10D09}" presName="horz2" presStyleCnt="0"/>
      <dgm:spPr/>
    </dgm:pt>
    <dgm:pt modelId="{27D8BED1-74D7-4F48-93E4-58ACAAFBEFE4}" type="pres">
      <dgm:prSet presAssocID="{823AF17D-E54B-4B13-9D5D-8758B0A10D09}" presName="horzSpace2" presStyleCnt="0"/>
      <dgm:spPr/>
    </dgm:pt>
    <dgm:pt modelId="{3043A3DD-ED04-4E1C-AB56-4B081F92AEE4}" type="pres">
      <dgm:prSet presAssocID="{823AF17D-E54B-4B13-9D5D-8758B0A10D09}" presName="tx2" presStyleLbl="revTx" presStyleIdx="3" presStyleCnt="4"/>
      <dgm:spPr/>
      <dgm:t>
        <a:bodyPr/>
        <a:lstStyle/>
        <a:p>
          <a:endParaRPr lang="it-IT"/>
        </a:p>
      </dgm:t>
    </dgm:pt>
    <dgm:pt modelId="{44BB674C-D2C2-4077-90EB-B062977389F3}" type="pres">
      <dgm:prSet presAssocID="{823AF17D-E54B-4B13-9D5D-8758B0A10D09}" presName="vert2" presStyleCnt="0"/>
      <dgm:spPr/>
    </dgm:pt>
    <dgm:pt modelId="{E4BBE318-B1E9-4661-ACC0-558D47F93C61}" type="pres">
      <dgm:prSet presAssocID="{823AF17D-E54B-4B13-9D5D-8758B0A10D09}" presName="thinLine2b" presStyleLbl="callout" presStyleIdx="2" presStyleCnt="3"/>
      <dgm:spPr/>
    </dgm:pt>
    <dgm:pt modelId="{2F93320E-3B73-4FB7-8C15-14CE3FB6693F}" type="pres">
      <dgm:prSet presAssocID="{823AF17D-E54B-4B13-9D5D-8758B0A10D09}" presName="vertSpace2b" presStyleCnt="0"/>
      <dgm:spPr/>
    </dgm:pt>
  </dgm:ptLst>
  <dgm:cxnLst>
    <dgm:cxn modelId="{9D856BA5-B02B-482D-8AA3-4985F36DFD8A}" type="presOf" srcId="{823AF17D-E54B-4B13-9D5D-8758B0A10D09}" destId="{3043A3DD-ED04-4E1C-AB56-4B081F92AEE4}" srcOrd="0" destOrd="0" presId="urn:microsoft.com/office/officeart/2008/layout/LinedList"/>
    <dgm:cxn modelId="{DAB888A5-600E-4CAA-87A2-8CFE941BA8D6}" srcId="{29D4DF80-6671-46E9-BBCF-6F45432F2A66}" destId="{BE262ABE-D5EB-4A38-97F8-B521517FC175}" srcOrd="0" destOrd="0" parTransId="{98909FDB-65C7-4D6B-9C0B-EC05DBD0F410}" sibTransId="{6DC74B64-D1C6-438F-9510-3A4C1DC00CCE}"/>
    <dgm:cxn modelId="{1BFA34E2-E2A6-4FDE-BDA3-5DD35C3C4140}" srcId="{29D4DF80-6671-46E9-BBCF-6F45432F2A66}" destId="{823AF17D-E54B-4B13-9D5D-8758B0A10D09}" srcOrd="2" destOrd="0" parTransId="{F2FC2613-498B-4689-8EC3-D820390DDA95}" sibTransId="{4CD3F9D1-D0A3-441B-A08C-704832163AFF}"/>
    <dgm:cxn modelId="{9F7DD0FA-C6B2-4FE7-92A6-1FD0D3E22FA8}" srcId="{89E55926-0B3C-4B6F-B8C8-087FBDACBE2B}" destId="{29D4DF80-6671-46E9-BBCF-6F45432F2A66}" srcOrd="0" destOrd="0" parTransId="{D09ECECE-2EE9-4AC0-A60D-E9A9168CE213}" sibTransId="{7C46F8DA-C166-4C7D-9A3B-D1A0036C012E}"/>
    <dgm:cxn modelId="{DF7C92B1-4CE7-4C5D-894C-B1069DFCE73D}" type="presOf" srcId="{29D4DF80-6671-46E9-BBCF-6F45432F2A66}" destId="{7BAD4D06-CAF5-46FF-A609-CD047E355492}" srcOrd="0" destOrd="0" presId="urn:microsoft.com/office/officeart/2008/layout/LinedList"/>
    <dgm:cxn modelId="{269AE92F-9FF9-40F3-B51D-82F681793268}" type="presOf" srcId="{89E55926-0B3C-4B6F-B8C8-087FBDACBE2B}" destId="{DD6D0B2D-576C-438C-B36B-FEDFC3917A71}" srcOrd="0" destOrd="0" presId="urn:microsoft.com/office/officeart/2008/layout/LinedList"/>
    <dgm:cxn modelId="{68841DD6-7506-4F4E-9958-930E5BAAC4B6}" type="presOf" srcId="{BE262ABE-D5EB-4A38-97F8-B521517FC175}" destId="{E8652B97-3EEF-4CF8-92C0-75F8F2F03251}" srcOrd="0" destOrd="0" presId="urn:microsoft.com/office/officeart/2008/layout/LinedList"/>
    <dgm:cxn modelId="{E5561639-AC35-461D-86DA-437030D6D81E}" type="presOf" srcId="{D64AA88A-DE3F-46DA-A223-2F38B0F85E7A}" destId="{018FF4E1-0BE5-4DCC-BBE9-6CC2C8B4E210}" srcOrd="0" destOrd="0" presId="urn:microsoft.com/office/officeart/2008/layout/LinedList"/>
    <dgm:cxn modelId="{5255BC28-5C07-446B-B662-AA0D558478E4}" srcId="{29D4DF80-6671-46E9-BBCF-6F45432F2A66}" destId="{D64AA88A-DE3F-46DA-A223-2F38B0F85E7A}" srcOrd="1" destOrd="0" parTransId="{2AFC8404-0C91-4B5E-8788-B9B86371FBFE}" sibTransId="{3357195F-1ECC-48AD-B6B9-2FF1F365029F}"/>
    <dgm:cxn modelId="{9FCACE13-E0D3-4FA5-AE16-400F296317FE}" type="presParOf" srcId="{DD6D0B2D-576C-438C-B36B-FEDFC3917A71}" destId="{4FDA0F49-9FD0-47E4-A2BE-5759D4CC200A}" srcOrd="0" destOrd="0" presId="urn:microsoft.com/office/officeart/2008/layout/LinedList"/>
    <dgm:cxn modelId="{E2E42777-E0B6-45FB-B3EF-A481880FD0A2}" type="presParOf" srcId="{DD6D0B2D-576C-438C-B36B-FEDFC3917A71}" destId="{E5C80572-E8A9-4557-B766-43A98E43B7B3}" srcOrd="1" destOrd="0" presId="urn:microsoft.com/office/officeart/2008/layout/LinedList"/>
    <dgm:cxn modelId="{468B93E5-52CC-4602-BF34-C2F0E0AA4850}" type="presParOf" srcId="{E5C80572-E8A9-4557-B766-43A98E43B7B3}" destId="{7BAD4D06-CAF5-46FF-A609-CD047E355492}" srcOrd="0" destOrd="0" presId="urn:microsoft.com/office/officeart/2008/layout/LinedList"/>
    <dgm:cxn modelId="{200B60B4-B330-40AD-84DA-E24471F999D1}" type="presParOf" srcId="{E5C80572-E8A9-4557-B766-43A98E43B7B3}" destId="{06AA26F8-880A-4CA4-A444-1D3A784437D4}" srcOrd="1" destOrd="0" presId="urn:microsoft.com/office/officeart/2008/layout/LinedList"/>
    <dgm:cxn modelId="{87C0188D-059B-4B92-B28D-0C8D56878C77}" type="presParOf" srcId="{06AA26F8-880A-4CA4-A444-1D3A784437D4}" destId="{B6965682-E7A0-41B9-BC78-785413D0DDA4}" srcOrd="0" destOrd="0" presId="urn:microsoft.com/office/officeart/2008/layout/LinedList"/>
    <dgm:cxn modelId="{9D054866-101D-4B2E-B8E7-62BE5F3D9235}" type="presParOf" srcId="{06AA26F8-880A-4CA4-A444-1D3A784437D4}" destId="{070492EF-710E-48F2-82F8-6F09705F1479}" srcOrd="1" destOrd="0" presId="urn:microsoft.com/office/officeart/2008/layout/LinedList"/>
    <dgm:cxn modelId="{11D2C129-180B-4086-8B57-4B143D19D07E}" type="presParOf" srcId="{070492EF-710E-48F2-82F8-6F09705F1479}" destId="{AF240F3C-BA4F-4E13-AD1D-2DB3E2A44816}" srcOrd="0" destOrd="0" presId="urn:microsoft.com/office/officeart/2008/layout/LinedList"/>
    <dgm:cxn modelId="{B86CA5D0-CA9B-4F31-AD0F-1B5F2D0E47C5}" type="presParOf" srcId="{070492EF-710E-48F2-82F8-6F09705F1479}" destId="{E8652B97-3EEF-4CF8-92C0-75F8F2F03251}" srcOrd="1" destOrd="0" presId="urn:microsoft.com/office/officeart/2008/layout/LinedList"/>
    <dgm:cxn modelId="{5268223F-B3E7-45CA-938F-792AB9B68270}" type="presParOf" srcId="{070492EF-710E-48F2-82F8-6F09705F1479}" destId="{09D69834-7164-4756-A931-387BEFCF5048}" srcOrd="2" destOrd="0" presId="urn:microsoft.com/office/officeart/2008/layout/LinedList"/>
    <dgm:cxn modelId="{254141C5-5A92-4FC8-88C2-8B0B7B4DCE54}" type="presParOf" srcId="{06AA26F8-880A-4CA4-A444-1D3A784437D4}" destId="{7FE9E021-3945-46CB-A825-A3FB699609AC}" srcOrd="2" destOrd="0" presId="urn:microsoft.com/office/officeart/2008/layout/LinedList"/>
    <dgm:cxn modelId="{3C2A5E9C-F104-447A-A610-C5339E804ECA}" type="presParOf" srcId="{06AA26F8-880A-4CA4-A444-1D3A784437D4}" destId="{6966A62E-4DF0-47AA-B578-A76A97E1AB8A}" srcOrd="3" destOrd="0" presId="urn:microsoft.com/office/officeart/2008/layout/LinedList"/>
    <dgm:cxn modelId="{64D75AC4-481D-4FC7-96E8-6275A65788D7}" type="presParOf" srcId="{06AA26F8-880A-4CA4-A444-1D3A784437D4}" destId="{1DF68D14-EE89-4406-A315-1FBD50E30958}" srcOrd="4" destOrd="0" presId="urn:microsoft.com/office/officeart/2008/layout/LinedList"/>
    <dgm:cxn modelId="{FDF241E3-DB6D-47AF-A250-3160B6F94ECC}" type="presParOf" srcId="{1DF68D14-EE89-4406-A315-1FBD50E30958}" destId="{D20F1DB6-9378-4283-BE05-8C3EB5A668D2}" srcOrd="0" destOrd="0" presId="urn:microsoft.com/office/officeart/2008/layout/LinedList"/>
    <dgm:cxn modelId="{955E0D78-EA7F-478A-AA94-5AD26E1BE287}" type="presParOf" srcId="{1DF68D14-EE89-4406-A315-1FBD50E30958}" destId="{018FF4E1-0BE5-4DCC-BBE9-6CC2C8B4E210}" srcOrd="1" destOrd="0" presId="urn:microsoft.com/office/officeart/2008/layout/LinedList"/>
    <dgm:cxn modelId="{B8DC45A0-8E65-46C6-88A9-6396925697AD}" type="presParOf" srcId="{1DF68D14-EE89-4406-A315-1FBD50E30958}" destId="{B027B9EF-FEBC-4775-8817-A9EF01436C1A}" srcOrd="2" destOrd="0" presId="urn:microsoft.com/office/officeart/2008/layout/LinedList"/>
    <dgm:cxn modelId="{7E8341E9-2ECE-42FA-83FD-31A2A6D7014C}" type="presParOf" srcId="{06AA26F8-880A-4CA4-A444-1D3A784437D4}" destId="{08570A0B-54B1-49CB-99D9-22BAD0234358}" srcOrd="5" destOrd="0" presId="urn:microsoft.com/office/officeart/2008/layout/LinedList"/>
    <dgm:cxn modelId="{8BE20874-44C9-4041-A509-1F62AEF2AFC1}" type="presParOf" srcId="{06AA26F8-880A-4CA4-A444-1D3A784437D4}" destId="{9582EBA0-5493-46A0-B4F3-9D3F87350B99}" srcOrd="6" destOrd="0" presId="urn:microsoft.com/office/officeart/2008/layout/LinedList"/>
    <dgm:cxn modelId="{2073F0D1-F0BC-430E-8A7A-F450A8D09EF8}" type="presParOf" srcId="{06AA26F8-880A-4CA4-A444-1D3A784437D4}" destId="{00CB01A6-293B-40BB-8038-D4C615B971B3}" srcOrd="7" destOrd="0" presId="urn:microsoft.com/office/officeart/2008/layout/LinedList"/>
    <dgm:cxn modelId="{8DFCBD62-0A65-483F-85F9-59E6B5604078}" type="presParOf" srcId="{00CB01A6-293B-40BB-8038-D4C615B971B3}" destId="{27D8BED1-74D7-4F48-93E4-58ACAAFBEFE4}" srcOrd="0" destOrd="0" presId="urn:microsoft.com/office/officeart/2008/layout/LinedList"/>
    <dgm:cxn modelId="{E9B1EF0C-F9F3-41B4-BFFA-05BAC66C8644}" type="presParOf" srcId="{00CB01A6-293B-40BB-8038-D4C615B971B3}" destId="{3043A3DD-ED04-4E1C-AB56-4B081F92AEE4}" srcOrd="1" destOrd="0" presId="urn:microsoft.com/office/officeart/2008/layout/LinedList"/>
    <dgm:cxn modelId="{A0BAA3B5-BA08-4685-B6A4-B5032F39EDF3}" type="presParOf" srcId="{00CB01A6-293B-40BB-8038-D4C615B971B3}" destId="{44BB674C-D2C2-4077-90EB-B062977389F3}" srcOrd="2" destOrd="0" presId="urn:microsoft.com/office/officeart/2008/layout/LinedList"/>
    <dgm:cxn modelId="{11B9F1B5-4B12-49F3-BAB6-A79ECB636998}" type="presParOf" srcId="{06AA26F8-880A-4CA4-A444-1D3A784437D4}" destId="{E4BBE318-B1E9-4661-ACC0-558D47F93C61}" srcOrd="8" destOrd="0" presId="urn:microsoft.com/office/officeart/2008/layout/LinedList"/>
    <dgm:cxn modelId="{50B6482B-4EAA-4290-9770-E762B2D52BD5}" type="presParOf" srcId="{06AA26F8-880A-4CA4-A444-1D3A784437D4}" destId="{2F93320E-3B73-4FB7-8C15-14CE3FB6693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1E5B8-3EB4-4C19-BECB-23A2D22A416C}">
      <dsp:nvSpPr>
        <dsp:cNvPr id="0" name=""/>
        <dsp:cNvSpPr/>
      </dsp:nvSpPr>
      <dsp:spPr>
        <a:xfrm>
          <a:off x="0" y="34658"/>
          <a:ext cx="8856984" cy="15970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b="1" kern="1200" dirty="0" smtClean="0">
              <a:solidFill>
                <a:schemeClr val="tx1"/>
              </a:solidFill>
            </a:rPr>
            <a:t>IL DISCORSO PEDAGOGICO</a:t>
          </a:r>
          <a:r>
            <a:rPr lang="it-IT" sz="4200" kern="1200" dirty="0" smtClean="0">
              <a:solidFill>
                <a:schemeClr val="tx1"/>
              </a:solidFill>
            </a:rPr>
            <a:t> </a:t>
          </a:r>
          <a:endParaRPr lang="it-IT" sz="4200" kern="1200" dirty="0">
            <a:solidFill>
              <a:schemeClr val="tx1"/>
            </a:solidFill>
          </a:endParaRPr>
        </a:p>
      </dsp:txBody>
      <dsp:txXfrm>
        <a:off x="77962" y="112620"/>
        <a:ext cx="8701060" cy="1441125"/>
      </dsp:txXfrm>
    </dsp:sp>
    <dsp:sp modelId="{D750ADB8-C98E-4564-A4C9-FD473F3B87E0}">
      <dsp:nvSpPr>
        <dsp:cNvPr id="0" name=""/>
        <dsp:cNvSpPr/>
      </dsp:nvSpPr>
      <dsp:spPr>
        <a:xfrm>
          <a:off x="0" y="1752668"/>
          <a:ext cx="8856984" cy="15970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 dirty="0" smtClean="0">
              <a:solidFill>
                <a:srgbClr val="C00000"/>
              </a:solidFill>
            </a:rPr>
            <a:t>STRATEGIE DI </a:t>
          </a:r>
          <a:r>
            <a:rPr lang="it-IT" sz="4200" i="1" kern="1200" dirty="0" smtClean="0">
              <a:solidFill>
                <a:srgbClr val="C00000"/>
              </a:solidFill>
            </a:rPr>
            <a:t>AZIONE</a:t>
          </a:r>
          <a:r>
            <a:rPr lang="it-IT" sz="4200" kern="1200" dirty="0" smtClean="0">
              <a:solidFill>
                <a:srgbClr val="C00000"/>
              </a:solidFill>
            </a:rPr>
            <a:t> DIDATTICA</a:t>
          </a:r>
          <a:endParaRPr lang="it-IT" sz="4200" kern="1200" dirty="0">
            <a:solidFill>
              <a:srgbClr val="C00000"/>
            </a:solidFill>
          </a:endParaRPr>
        </a:p>
      </dsp:txBody>
      <dsp:txXfrm>
        <a:off x="77962" y="1830630"/>
        <a:ext cx="8701060" cy="14411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37A50-5D2C-45E6-8A06-E7575FBE4A46}">
      <dsp:nvSpPr>
        <dsp:cNvPr id="0" name=""/>
        <dsp:cNvSpPr/>
      </dsp:nvSpPr>
      <dsp:spPr>
        <a:xfrm>
          <a:off x="648071" y="0"/>
          <a:ext cx="7344816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EA9FB-7B57-4579-AEA5-0E34C722E56E}">
      <dsp:nvSpPr>
        <dsp:cNvPr id="0" name=""/>
        <dsp:cNvSpPr/>
      </dsp:nvSpPr>
      <dsp:spPr>
        <a:xfrm>
          <a:off x="0" y="72014"/>
          <a:ext cx="4314151" cy="976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/>
            <a:t>PROGETTO VISION 2020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/>
            <a:t>The right to </a:t>
          </a:r>
          <a:r>
            <a:rPr lang="it-IT" sz="2200" b="1" kern="1200" dirty="0" err="1" smtClean="0"/>
            <a:t>sight</a:t>
          </a:r>
          <a:endParaRPr lang="it-IT" sz="2200" b="1" kern="1200" dirty="0"/>
        </a:p>
      </dsp:txBody>
      <dsp:txXfrm>
        <a:off x="47672" y="119686"/>
        <a:ext cx="4218807" cy="881218"/>
      </dsp:txXfrm>
    </dsp:sp>
    <dsp:sp modelId="{9D660506-E8DD-451D-AF5F-DAE601C5E9DC}">
      <dsp:nvSpPr>
        <dsp:cNvPr id="0" name=""/>
        <dsp:cNvSpPr/>
      </dsp:nvSpPr>
      <dsp:spPr>
        <a:xfrm>
          <a:off x="3910995" y="1296139"/>
          <a:ext cx="4314151" cy="1625600"/>
        </a:xfrm>
        <a:prstGeom prst="roundRect">
          <a:avLst/>
        </a:prstGeom>
        <a:solidFill>
          <a:schemeClr val="accent4">
            <a:hueOff val="0"/>
            <a:satOff val="0"/>
            <a:lumOff val="-1294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Si propone di curare le forme di cecità e </a:t>
          </a:r>
          <a:r>
            <a:rPr lang="it-IT" sz="2200" kern="1200" dirty="0" err="1" smtClean="0"/>
            <a:t>ipovisione</a:t>
          </a:r>
          <a:r>
            <a:rPr lang="it-IT" sz="2200" kern="1200" dirty="0" smtClean="0"/>
            <a:t> trattabili</a:t>
          </a:r>
          <a:endParaRPr lang="it-IT" sz="2200" kern="1200" dirty="0"/>
        </a:p>
      </dsp:txBody>
      <dsp:txXfrm>
        <a:off x="3990350" y="1375494"/>
        <a:ext cx="4155441" cy="14668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F0247-DC20-4659-8859-F0BDE467A88A}">
      <dsp:nvSpPr>
        <dsp:cNvPr id="0" name=""/>
        <dsp:cNvSpPr/>
      </dsp:nvSpPr>
      <dsp:spPr>
        <a:xfrm>
          <a:off x="0" y="0"/>
          <a:ext cx="882047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AC955-E47C-451A-B2F8-8551E1B7D804}">
      <dsp:nvSpPr>
        <dsp:cNvPr id="0" name=""/>
        <dsp:cNvSpPr/>
      </dsp:nvSpPr>
      <dsp:spPr>
        <a:xfrm>
          <a:off x="0" y="0"/>
          <a:ext cx="1764094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Per comprendere l’influenza del deficit sullo sviluppo della persona è necessario considerare:</a:t>
          </a:r>
          <a:endParaRPr lang="it-IT" sz="2100" kern="1200" dirty="0"/>
        </a:p>
      </dsp:txBody>
      <dsp:txXfrm>
        <a:off x="0" y="0"/>
        <a:ext cx="1764094" cy="4064000"/>
      </dsp:txXfrm>
    </dsp:sp>
    <dsp:sp modelId="{EA09A7C6-856F-45F6-B88E-05230DBE5F35}">
      <dsp:nvSpPr>
        <dsp:cNvPr id="0" name=""/>
        <dsp:cNvSpPr/>
      </dsp:nvSpPr>
      <dsp:spPr>
        <a:xfrm>
          <a:off x="1896401" y="63500"/>
          <a:ext cx="692407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0" i="1" kern="1200" dirty="0" smtClean="0"/>
            <a:t>l’</a:t>
          </a:r>
          <a:r>
            <a:rPr lang="it-IT" sz="2600" b="1" i="1" kern="1200" dirty="0" smtClean="0"/>
            <a:t>origine clinica </a:t>
          </a:r>
          <a:r>
            <a:rPr lang="it-IT" sz="2600" i="1" kern="1200" dirty="0" smtClean="0"/>
            <a:t>della minorazione</a:t>
          </a:r>
          <a:r>
            <a:rPr lang="it-IT" sz="2600" kern="1200" dirty="0" smtClean="0"/>
            <a:t>;</a:t>
          </a:r>
          <a:endParaRPr lang="it-IT" sz="2600" kern="1200" dirty="0"/>
        </a:p>
      </dsp:txBody>
      <dsp:txXfrm>
        <a:off x="1896401" y="63500"/>
        <a:ext cx="6924070" cy="1269999"/>
      </dsp:txXfrm>
    </dsp:sp>
    <dsp:sp modelId="{0EC46CEB-D4D3-4053-B3B5-2EA4B1403BC5}">
      <dsp:nvSpPr>
        <dsp:cNvPr id="0" name=""/>
        <dsp:cNvSpPr/>
      </dsp:nvSpPr>
      <dsp:spPr>
        <a:xfrm>
          <a:off x="1764094" y="1333499"/>
          <a:ext cx="70563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AA091-C485-496A-8DC8-5BD2FB186B9B}">
      <dsp:nvSpPr>
        <dsp:cNvPr id="0" name=""/>
        <dsp:cNvSpPr/>
      </dsp:nvSpPr>
      <dsp:spPr>
        <a:xfrm>
          <a:off x="1896401" y="1396999"/>
          <a:ext cx="692407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i="1" kern="1200" dirty="0" smtClean="0"/>
            <a:t>le </a:t>
          </a:r>
          <a:r>
            <a:rPr lang="it-IT" sz="2600" b="1" i="1" kern="1200" dirty="0" smtClean="0"/>
            <a:t>modalità di intervento e di compensazione </a:t>
          </a:r>
          <a:r>
            <a:rPr lang="it-IT" sz="2600" i="1" kern="1200" dirty="0" smtClean="0"/>
            <a:t>dei canali sensoriali integri;</a:t>
          </a:r>
          <a:endParaRPr lang="it-IT" sz="2600" kern="1200" dirty="0"/>
        </a:p>
      </dsp:txBody>
      <dsp:txXfrm>
        <a:off x="1896401" y="1396999"/>
        <a:ext cx="6924070" cy="1269999"/>
      </dsp:txXfrm>
    </dsp:sp>
    <dsp:sp modelId="{98096811-94B7-47A8-8D41-CDA529FF4951}">
      <dsp:nvSpPr>
        <dsp:cNvPr id="0" name=""/>
        <dsp:cNvSpPr/>
      </dsp:nvSpPr>
      <dsp:spPr>
        <a:xfrm>
          <a:off x="1764094" y="2666999"/>
          <a:ext cx="70563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57456-B978-40A9-AD8D-1B52D7F6A981}">
      <dsp:nvSpPr>
        <dsp:cNvPr id="0" name=""/>
        <dsp:cNvSpPr/>
      </dsp:nvSpPr>
      <dsp:spPr>
        <a:xfrm>
          <a:off x="1896401" y="2794000"/>
          <a:ext cx="692407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i="1" kern="1200" dirty="0" smtClean="0"/>
            <a:t>i </a:t>
          </a:r>
          <a:r>
            <a:rPr lang="it-IT" sz="2600" b="1" i="1" kern="1200" dirty="0" smtClean="0"/>
            <a:t>condizionamenti</a:t>
          </a:r>
          <a:r>
            <a:rPr lang="it-IT" sz="2600" i="1" kern="1200" dirty="0" smtClean="0"/>
            <a:t> che pone la struttura socio-ambientale.</a:t>
          </a:r>
          <a:endParaRPr lang="it-IT" sz="2600" kern="1200" dirty="0"/>
        </a:p>
      </dsp:txBody>
      <dsp:txXfrm>
        <a:off x="1896401" y="2794000"/>
        <a:ext cx="6924070" cy="1269999"/>
      </dsp:txXfrm>
    </dsp:sp>
    <dsp:sp modelId="{0A84C9B8-CE56-40F5-AE5D-337F1450BAEE}">
      <dsp:nvSpPr>
        <dsp:cNvPr id="0" name=""/>
        <dsp:cNvSpPr/>
      </dsp:nvSpPr>
      <dsp:spPr>
        <a:xfrm>
          <a:off x="1764094" y="4000499"/>
          <a:ext cx="70563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3C06-0DBA-46D4-BD47-D34C1CB976DE}">
      <dsp:nvSpPr>
        <dsp:cNvPr id="0" name=""/>
        <dsp:cNvSpPr/>
      </dsp:nvSpPr>
      <dsp:spPr>
        <a:xfrm>
          <a:off x="2631" y="0"/>
          <a:ext cx="3530346" cy="882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i="1" kern="1200" smtClean="0">
              <a:latin typeface="Constantia"/>
            </a:rPr>
            <a:t>CECITÀ SENSORIA</a:t>
          </a:r>
          <a:endParaRPr lang="it-IT" sz="2800" kern="1200" dirty="0"/>
        </a:p>
      </dsp:txBody>
      <dsp:txXfrm>
        <a:off x="28481" y="25850"/>
        <a:ext cx="3478646" cy="830886"/>
      </dsp:txXfrm>
    </dsp:sp>
    <dsp:sp modelId="{7F231F45-4934-44FF-8AFA-BD7949C07A76}">
      <dsp:nvSpPr>
        <dsp:cNvPr id="0" name=""/>
        <dsp:cNvSpPr/>
      </dsp:nvSpPr>
      <dsp:spPr>
        <a:xfrm rot="5399553">
          <a:off x="1567424" y="1206340"/>
          <a:ext cx="400979" cy="1544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E9FBE-52EB-41CB-972E-BFFCC4964164}">
      <dsp:nvSpPr>
        <dsp:cNvPr id="0" name=""/>
        <dsp:cNvSpPr/>
      </dsp:nvSpPr>
      <dsp:spPr>
        <a:xfrm>
          <a:off x="2948" y="1684546"/>
          <a:ext cx="3530346" cy="23992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latin typeface="Constantia"/>
            </a:rPr>
            <a:t>dovuta a cause periferiche od oculari</a:t>
          </a:r>
          <a:endParaRPr lang="it-IT" sz="3600" kern="1200" dirty="0"/>
        </a:p>
      </dsp:txBody>
      <dsp:txXfrm>
        <a:off x="73220" y="1754818"/>
        <a:ext cx="3389802" cy="2258732"/>
      </dsp:txXfrm>
    </dsp:sp>
    <dsp:sp modelId="{73C4CB04-7038-498F-B058-7BD2C1158D72}">
      <dsp:nvSpPr>
        <dsp:cNvPr id="0" name=""/>
        <dsp:cNvSpPr/>
      </dsp:nvSpPr>
      <dsp:spPr>
        <a:xfrm>
          <a:off x="3958914" y="0"/>
          <a:ext cx="3530346" cy="882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-8628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-8628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-862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-862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i="1" kern="1200" smtClean="0">
              <a:latin typeface="Constantia"/>
            </a:rPr>
            <a:t>CECITÀ CEREBRALE</a:t>
          </a:r>
          <a:endParaRPr lang="it-IT" sz="2800" kern="1200" dirty="0"/>
        </a:p>
      </dsp:txBody>
      <dsp:txXfrm>
        <a:off x="3984764" y="25850"/>
        <a:ext cx="3478646" cy="830886"/>
      </dsp:txXfrm>
    </dsp:sp>
    <dsp:sp modelId="{447C22AB-0ED7-4134-A70C-6873A6233571}">
      <dsp:nvSpPr>
        <dsp:cNvPr id="0" name=""/>
        <dsp:cNvSpPr/>
      </dsp:nvSpPr>
      <dsp:spPr>
        <a:xfrm rot="5311140">
          <a:off x="5545307" y="1206340"/>
          <a:ext cx="401113" cy="1544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-862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B48AA-654E-4A66-893A-00EFA19622F1}">
      <dsp:nvSpPr>
        <dsp:cNvPr id="0" name=""/>
        <dsp:cNvSpPr/>
      </dsp:nvSpPr>
      <dsp:spPr>
        <a:xfrm>
          <a:off x="4027544" y="1684546"/>
          <a:ext cx="3530346" cy="282250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-192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-192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latin typeface="Constantia"/>
            </a:rPr>
            <a:t>connessa a cause centrali per interessamento dei centri nervosi dei lobi occipitali</a:t>
          </a:r>
          <a:r>
            <a:rPr lang="it-IT" sz="4000" kern="1200" dirty="0" smtClean="0">
              <a:latin typeface="Constantia"/>
            </a:rPr>
            <a:t>.</a:t>
          </a:r>
          <a:endParaRPr lang="it-IT" sz="4000" kern="1200" dirty="0"/>
        </a:p>
      </dsp:txBody>
      <dsp:txXfrm>
        <a:off x="4110212" y="1767214"/>
        <a:ext cx="3365010" cy="26571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D552D-C163-4F33-BCE1-A05399FC45B5}">
      <dsp:nvSpPr>
        <dsp:cNvPr id="0" name=""/>
        <dsp:cNvSpPr/>
      </dsp:nvSpPr>
      <dsp:spPr>
        <a:xfrm>
          <a:off x="827578" y="350584"/>
          <a:ext cx="7488843" cy="6272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MODALITA’ DI COSTRUZIONE DELLE IMMAGINI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8200" y="381206"/>
        <a:ext cx="7427599" cy="566044"/>
      </dsp:txXfrm>
    </dsp:sp>
    <dsp:sp modelId="{C29F1087-6791-4068-84DE-919BCE5040C7}">
      <dsp:nvSpPr>
        <dsp:cNvPr id="0" name=""/>
        <dsp:cNvSpPr/>
      </dsp:nvSpPr>
      <dsp:spPr>
        <a:xfrm rot="7200000">
          <a:off x="4732012" y="1684143"/>
          <a:ext cx="2029271" cy="2029271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esperienza tattile</a:t>
          </a:r>
          <a:endParaRPr lang="it-IT" sz="2000" kern="1200" dirty="0"/>
        </a:p>
      </dsp:txBody>
      <dsp:txXfrm rot="-5400000">
        <a:off x="5063345" y="2280242"/>
        <a:ext cx="1674149" cy="1014635"/>
      </dsp:txXfrm>
    </dsp:sp>
    <dsp:sp modelId="{BC330E33-34ED-43E2-833B-C71C2D9C4C5E}">
      <dsp:nvSpPr>
        <dsp:cNvPr id="0" name=""/>
        <dsp:cNvSpPr/>
      </dsp:nvSpPr>
      <dsp:spPr>
        <a:xfrm rot="14400000">
          <a:off x="2382716" y="1684143"/>
          <a:ext cx="2029271" cy="2029271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esperienza acustica</a:t>
          </a:r>
          <a:endParaRPr lang="it-IT" sz="2000" kern="1200" dirty="0"/>
        </a:p>
      </dsp:txBody>
      <dsp:txXfrm rot="5400000">
        <a:off x="2406505" y="2280242"/>
        <a:ext cx="1674149" cy="10146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A697C-9596-42BF-A7F2-4F3B92E0D06D}">
      <dsp:nvSpPr>
        <dsp:cNvPr id="0" name=""/>
        <dsp:cNvSpPr/>
      </dsp:nvSpPr>
      <dsp:spPr>
        <a:xfrm>
          <a:off x="5112564" y="4178189"/>
          <a:ext cx="2434479" cy="50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OLFATTO</a:t>
          </a:r>
          <a:endParaRPr lang="it-IT" sz="1300" b="1" kern="1200" dirty="0"/>
        </a:p>
      </dsp:txBody>
      <dsp:txXfrm>
        <a:off x="5853943" y="4314808"/>
        <a:ext cx="1682065" cy="354680"/>
      </dsp:txXfrm>
    </dsp:sp>
    <dsp:sp modelId="{EBC69E84-2EB1-4DFA-A3B2-A5F527A1FD8B}">
      <dsp:nvSpPr>
        <dsp:cNvPr id="0" name=""/>
        <dsp:cNvSpPr/>
      </dsp:nvSpPr>
      <dsp:spPr>
        <a:xfrm>
          <a:off x="5017254" y="568875"/>
          <a:ext cx="2434479" cy="439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TATTO</a:t>
          </a:r>
          <a:endParaRPr lang="it-IT" sz="1300" b="1" kern="1200" dirty="0"/>
        </a:p>
      </dsp:txBody>
      <dsp:txXfrm>
        <a:off x="5757247" y="578524"/>
        <a:ext cx="1684837" cy="310131"/>
      </dsp:txXfrm>
    </dsp:sp>
    <dsp:sp modelId="{69F1D891-E2E2-4637-A516-DF222E39B38D}">
      <dsp:nvSpPr>
        <dsp:cNvPr id="0" name=""/>
        <dsp:cNvSpPr/>
      </dsp:nvSpPr>
      <dsp:spPr>
        <a:xfrm>
          <a:off x="1045209" y="568875"/>
          <a:ext cx="2434479" cy="439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UDITO</a:t>
          </a:r>
          <a:endParaRPr lang="it-IT" sz="1300" b="1" kern="1200" dirty="0"/>
        </a:p>
      </dsp:txBody>
      <dsp:txXfrm>
        <a:off x="1054858" y="578524"/>
        <a:ext cx="1684837" cy="310131"/>
      </dsp:txXfrm>
    </dsp:sp>
    <dsp:sp modelId="{AE224984-8211-4FAE-A5A6-E4A909BCD8CA}">
      <dsp:nvSpPr>
        <dsp:cNvPr id="0" name=""/>
        <dsp:cNvSpPr/>
      </dsp:nvSpPr>
      <dsp:spPr>
        <a:xfrm>
          <a:off x="1779579" y="216031"/>
          <a:ext cx="2133865" cy="213386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offre al non vedente criteri direzionali e di orientamento</a:t>
          </a:r>
          <a:endParaRPr lang="it-IT" sz="1600" kern="1200" dirty="0"/>
        </a:p>
      </dsp:txBody>
      <dsp:txXfrm>
        <a:off x="2404574" y="841026"/>
        <a:ext cx="1508870" cy="1508870"/>
      </dsp:txXfrm>
    </dsp:sp>
    <dsp:sp modelId="{65EF9F14-C55C-4ED3-BAC5-65CE73919D6A}">
      <dsp:nvSpPr>
        <dsp:cNvPr id="0" name=""/>
        <dsp:cNvSpPr/>
      </dsp:nvSpPr>
      <dsp:spPr>
        <a:xfrm rot="5400000">
          <a:off x="4004069" y="280901"/>
          <a:ext cx="2133865" cy="213386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fa valutare le forme degli oggetti (</a:t>
          </a:r>
          <a:r>
            <a:rPr lang="it-IT" sz="1600" i="1" kern="1200" dirty="0" smtClean="0"/>
            <a:t>consente la lettura</a:t>
          </a:r>
          <a:r>
            <a:rPr lang="it-IT" sz="1600" kern="1200" dirty="0" smtClean="0"/>
            <a:t>)</a:t>
          </a:r>
          <a:endParaRPr lang="it-IT" sz="1600" kern="1200" dirty="0"/>
        </a:p>
      </dsp:txBody>
      <dsp:txXfrm rot="-5400000">
        <a:off x="4004069" y="905896"/>
        <a:ext cx="1508870" cy="1508870"/>
      </dsp:txXfrm>
    </dsp:sp>
    <dsp:sp modelId="{3F4B7934-70E4-4724-B137-84796B72B985}">
      <dsp:nvSpPr>
        <dsp:cNvPr id="0" name=""/>
        <dsp:cNvSpPr/>
      </dsp:nvSpPr>
      <dsp:spPr>
        <a:xfrm rot="10800000">
          <a:off x="3888424" y="2592281"/>
          <a:ext cx="3930302" cy="213386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si associa agli altri sensi e li completa nella conoscenza (fiori, frutti, erbe aromatiche ecc.).</a:t>
          </a:r>
          <a:endParaRPr lang="it-IT" sz="1600" kern="1200" dirty="0"/>
        </a:p>
      </dsp:txBody>
      <dsp:txXfrm rot="10800000">
        <a:off x="3888424" y="2592281"/>
        <a:ext cx="2779143" cy="1508870"/>
      </dsp:txXfrm>
    </dsp:sp>
    <dsp:sp modelId="{09CD4211-29E5-47A4-9C0A-B657D1C983F4}">
      <dsp:nvSpPr>
        <dsp:cNvPr id="0" name=""/>
        <dsp:cNvSpPr/>
      </dsp:nvSpPr>
      <dsp:spPr>
        <a:xfrm rot="16200000">
          <a:off x="1199957" y="2281431"/>
          <a:ext cx="1322527" cy="27555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C00000"/>
              </a:solidFill>
            </a:rPr>
            <a:t>Stimolazione di apprendimenti per scoperta.</a:t>
          </a:r>
          <a:endParaRPr lang="it-IT" sz="2000" b="1" kern="1200" dirty="0">
            <a:solidFill>
              <a:srgbClr val="C00000"/>
            </a:solidFill>
          </a:endParaRPr>
        </a:p>
      </dsp:txBody>
      <dsp:txXfrm rot="5400000">
        <a:off x="547997" y="3062511"/>
        <a:ext cx="2626447" cy="1193407"/>
      </dsp:txXfrm>
    </dsp:sp>
    <dsp:sp modelId="{D15A192D-2F42-487A-9ABA-0673B00187BE}">
      <dsp:nvSpPr>
        <dsp:cNvPr id="0" name=""/>
        <dsp:cNvSpPr/>
      </dsp:nvSpPr>
      <dsp:spPr>
        <a:xfrm>
          <a:off x="3880096" y="2020519"/>
          <a:ext cx="736750" cy="64065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C8C3F98-8491-4607-9362-524E614313C4}">
      <dsp:nvSpPr>
        <dsp:cNvPr id="0" name=""/>
        <dsp:cNvSpPr/>
      </dsp:nvSpPr>
      <dsp:spPr>
        <a:xfrm rot="10800000">
          <a:off x="3816426" y="2232245"/>
          <a:ext cx="736750" cy="64065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A697C-9596-42BF-A7F2-4F3B92E0D06D}">
      <dsp:nvSpPr>
        <dsp:cNvPr id="0" name=""/>
        <dsp:cNvSpPr/>
      </dsp:nvSpPr>
      <dsp:spPr>
        <a:xfrm>
          <a:off x="5878147" y="3384384"/>
          <a:ext cx="2618796" cy="1469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IL SENSO ANEMESTICO</a:t>
          </a:r>
          <a:endParaRPr lang="it-IT" sz="1400" b="1" kern="1200" dirty="0"/>
        </a:p>
      </dsp:txBody>
      <dsp:txXfrm>
        <a:off x="6696075" y="3784148"/>
        <a:ext cx="1768579" cy="1037848"/>
      </dsp:txXfrm>
    </dsp:sp>
    <dsp:sp modelId="{EBC69E84-2EB1-4DFA-A3B2-A5F527A1FD8B}">
      <dsp:nvSpPr>
        <dsp:cNvPr id="0" name=""/>
        <dsp:cNvSpPr/>
      </dsp:nvSpPr>
      <dsp:spPr>
        <a:xfrm>
          <a:off x="5075460" y="611946"/>
          <a:ext cx="2618796" cy="472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IL SENSO APTICO </a:t>
          </a:r>
          <a:endParaRPr lang="it-IT" sz="1400" b="1" kern="1200" dirty="0"/>
        </a:p>
      </dsp:txBody>
      <dsp:txXfrm>
        <a:off x="5871478" y="622325"/>
        <a:ext cx="1812399" cy="333612"/>
      </dsp:txXfrm>
    </dsp:sp>
    <dsp:sp modelId="{69F1D891-E2E2-4637-A516-DF222E39B38D}">
      <dsp:nvSpPr>
        <dsp:cNvPr id="0" name=""/>
        <dsp:cNvSpPr/>
      </dsp:nvSpPr>
      <dsp:spPr>
        <a:xfrm>
          <a:off x="530410" y="387293"/>
          <a:ext cx="2618796" cy="472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IL SENSO TERMICO</a:t>
          </a:r>
          <a:endParaRPr lang="it-IT" sz="1200" b="1" kern="1200" dirty="0"/>
        </a:p>
      </dsp:txBody>
      <dsp:txXfrm>
        <a:off x="540789" y="397672"/>
        <a:ext cx="1812399" cy="333612"/>
      </dsp:txXfrm>
    </dsp:sp>
    <dsp:sp modelId="{AE224984-8211-4FAE-A5A6-E4A909BCD8CA}">
      <dsp:nvSpPr>
        <dsp:cNvPr id="0" name=""/>
        <dsp:cNvSpPr/>
      </dsp:nvSpPr>
      <dsp:spPr>
        <a:xfrm>
          <a:off x="1822313" y="232387"/>
          <a:ext cx="2295423" cy="2295423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offre al non vedente criteri direzionali e di orientamento</a:t>
          </a:r>
          <a:endParaRPr lang="it-IT" sz="1600" kern="1200" dirty="0"/>
        </a:p>
      </dsp:txBody>
      <dsp:txXfrm>
        <a:off x="2494627" y="904701"/>
        <a:ext cx="1623109" cy="1623109"/>
      </dsp:txXfrm>
    </dsp:sp>
    <dsp:sp modelId="{65EF9F14-C55C-4ED3-BAC5-65CE73919D6A}">
      <dsp:nvSpPr>
        <dsp:cNvPr id="0" name=""/>
        <dsp:cNvSpPr/>
      </dsp:nvSpPr>
      <dsp:spPr>
        <a:xfrm rot="5400000">
          <a:off x="4215222" y="302168"/>
          <a:ext cx="2295423" cy="2295423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Per la conoscenza dello spazio</a:t>
          </a:r>
          <a:endParaRPr lang="it-IT" sz="1600" kern="1200" dirty="0"/>
        </a:p>
      </dsp:txBody>
      <dsp:txXfrm rot="-5400000">
        <a:off x="4215222" y="974482"/>
        <a:ext cx="1623109" cy="1623109"/>
      </dsp:txXfrm>
    </dsp:sp>
    <dsp:sp modelId="{3F4B7934-70E4-4724-B137-84796B72B985}">
      <dsp:nvSpPr>
        <dsp:cNvPr id="0" name=""/>
        <dsp:cNvSpPr/>
      </dsp:nvSpPr>
      <dsp:spPr>
        <a:xfrm rot="10800000">
          <a:off x="3645165" y="2880317"/>
          <a:ext cx="3309242" cy="211188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/>
            <a:t>Riguarda gli spostamenti d’aria che </a:t>
          </a:r>
          <a:r>
            <a:rPr lang="it-IT" sz="1600" b="0" kern="1200" dirty="0" smtClean="0"/>
            <a:t>determinano </a:t>
          </a:r>
          <a:r>
            <a:rPr lang="it-IT" sz="1600" b="0" kern="1200" dirty="0" smtClean="0"/>
            <a:t>un migliore </a:t>
          </a:r>
          <a:r>
            <a:rPr lang="it-IT" sz="1600" b="0" kern="1200" dirty="0" smtClean="0"/>
            <a:t>orientamento</a:t>
          </a:r>
          <a:endParaRPr lang="it-IT" sz="1600" b="0" kern="1200" dirty="0"/>
        </a:p>
      </dsp:txBody>
      <dsp:txXfrm rot="10800000">
        <a:off x="3645165" y="2880317"/>
        <a:ext cx="2339987" cy="1493325"/>
      </dsp:txXfrm>
    </dsp:sp>
    <dsp:sp modelId="{09CD4211-29E5-47A4-9C0A-B657D1C983F4}">
      <dsp:nvSpPr>
        <dsp:cNvPr id="0" name=""/>
        <dsp:cNvSpPr/>
      </dsp:nvSpPr>
      <dsp:spPr>
        <a:xfrm rot="16200000">
          <a:off x="1198808" y="2454160"/>
          <a:ext cx="1422657" cy="2964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C00000"/>
              </a:solidFill>
            </a:rPr>
            <a:t>Stimolazione di apprendimenti per scoperta.</a:t>
          </a:r>
          <a:endParaRPr lang="it-IT" sz="2000" b="1" kern="1200" dirty="0">
            <a:solidFill>
              <a:srgbClr val="C00000"/>
            </a:solidFill>
          </a:endParaRPr>
        </a:p>
      </dsp:txBody>
      <dsp:txXfrm rot="5400000">
        <a:off x="497488" y="3294376"/>
        <a:ext cx="2825298" cy="1283761"/>
      </dsp:txXfrm>
    </dsp:sp>
    <dsp:sp modelId="{D15A192D-2F42-487A-9ABA-0673B00187BE}">
      <dsp:nvSpPr>
        <dsp:cNvPr id="0" name=""/>
        <dsp:cNvSpPr/>
      </dsp:nvSpPr>
      <dsp:spPr>
        <a:xfrm>
          <a:off x="3852206" y="2173495"/>
          <a:ext cx="792530" cy="689157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C8C3F98-8491-4607-9362-524E614313C4}">
      <dsp:nvSpPr>
        <dsp:cNvPr id="0" name=""/>
        <dsp:cNvSpPr/>
      </dsp:nvSpPr>
      <dsp:spPr>
        <a:xfrm rot="10800000">
          <a:off x="3783716" y="2401251"/>
          <a:ext cx="792530" cy="689157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36150-34BF-48D0-AC88-8249458036D5}">
      <dsp:nvSpPr>
        <dsp:cNvPr id="0" name=""/>
        <dsp:cNvSpPr/>
      </dsp:nvSpPr>
      <dsp:spPr>
        <a:xfrm>
          <a:off x="1967429" y="388483"/>
          <a:ext cx="5020397" cy="50203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C00000"/>
              </a:solidFill>
            </a:rPr>
            <a:t>AREA MOTORIA</a:t>
          </a:r>
          <a:endParaRPr lang="it-IT" sz="2400" b="1" kern="1200" dirty="0">
            <a:solidFill>
              <a:srgbClr val="C00000"/>
            </a:solidFill>
          </a:endParaRPr>
        </a:p>
      </dsp:txBody>
      <dsp:txXfrm>
        <a:off x="4613298" y="1452329"/>
        <a:ext cx="1792999" cy="1494166"/>
      </dsp:txXfrm>
    </dsp:sp>
    <dsp:sp modelId="{BB6E5AA3-5C8A-4722-A57A-C10E0E438074}">
      <dsp:nvSpPr>
        <dsp:cNvPr id="0" name=""/>
        <dsp:cNvSpPr/>
      </dsp:nvSpPr>
      <dsp:spPr>
        <a:xfrm>
          <a:off x="1864033" y="567783"/>
          <a:ext cx="5020397" cy="50203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C00000"/>
              </a:solidFill>
            </a:rPr>
            <a:t>AREA AFFETTIVA E SOCIALE</a:t>
          </a:r>
          <a:endParaRPr lang="it-IT" sz="2400" b="1" kern="1200" dirty="0">
            <a:solidFill>
              <a:srgbClr val="C00000"/>
            </a:solidFill>
          </a:endParaRPr>
        </a:p>
      </dsp:txBody>
      <dsp:txXfrm>
        <a:off x="3059365" y="3825064"/>
        <a:ext cx="2689498" cy="1314866"/>
      </dsp:txXfrm>
    </dsp:sp>
    <dsp:sp modelId="{F8A434F5-BB59-4EBA-81E2-90B523408CE7}">
      <dsp:nvSpPr>
        <dsp:cNvPr id="0" name=""/>
        <dsp:cNvSpPr/>
      </dsp:nvSpPr>
      <dsp:spPr>
        <a:xfrm>
          <a:off x="1760636" y="388483"/>
          <a:ext cx="5020397" cy="502039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C00000"/>
              </a:solidFill>
            </a:rPr>
            <a:t>AREA COGNITIVA</a:t>
          </a:r>
          <a:endParaRPr lang="it-IT" sz="2400" b="1" kern="1200" dirty="0">
            <a:solidFill>
              <a:srgbClr val="C00000"/>
            </a:solidFill>
          </a:endParaRPr>
        </a:p>
      </dsp:txBody>
      <dsp:txXfrm>
        <a:off x="2342166" y="1452329"/>
        <a:ext cx="1792999" cy="1494166"/>
      </dsp:txXfrm>
    </dsp:sp>
    <dsp:sp modelId="{FB93A927-D6D2-405E-8506-C690CBF7ADC8}">
      <dsp:nvSpPr>
        <dsp:cNvPr id="0" name=""/>
        <dsp:cNvSpPr/>
      </dsp:nvSpPr>
      <dsp:spPr>
        <a:xfrm>
          <a:off x="1657057" y="77696"/>
          <a:ext cx="5641970" cy="564197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69474-533E-4E36-ADE9-8FA8218D8961}">
      <dsp:nvSpPr>
        <dsp:cNvPr id="0" name=""/>
        <dsp:cNvSpPr/>
      </dsp:nvSpPr>
      <dsp:spPr>
        <a:xfrm>
          <a:off x="1553246" y="256679"/>
          <a:ext cx="5641970" cy="564197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54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98760-49EE-4967-B6D6-453FF2D73795}">
      <dsp:nvSpPr>
        <dsp:cNvPr id="0" name=""/>
        <dsp:cNvSpPr/>
      </dsp:nvSpPr>
      <dsp:spPr>
        <a:xfrm>
          <a:off x="1449435" y="77696"/>
          <a:ext cx="5641970" cy="564197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109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0183D-8F90-4A09-88FB-703398292B38}">
      <dsp:nvSpPr>
        <dsp:cNvPr id="0" name=""/>
        <dsp:cNvSpPr/>
      </dsp:nvSpPr>
      <dsp:spPr>
        <a:xfrm>
          <a:off x="0" y="0"/>
          <a:ext cx="80648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74C38-81A7-42B7-8ABF-6E8BFFCCD397}">
      <dsp:nvSpPr>
        <dsp:cNvPr id="0" name=""/>
        <dsp:cNvSpPr/>
      </dsp:nvSpPr>
      <dsp:spPr>
        <a:xfrm>
          <a:off x="0" y="0"/>
          <a:ext cx="1612979" cy="18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rPr>
            <a:t>Sono impedite </a:t>
          </a:r>
          <a:endParaRPr lang="it-IT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612979" cy="1872208"/>
      </dsp:txXfrm>
    </dsp:sp>
    <dsp:sp modelId="{D7229C26-2930-401D-993F-60C235047D2E}">
      <dsp:nvSpPr>
        <dsp:cNvPr id="0" name=""/>
        <dsp:cNvSpPr/>
      </dsp:nvSpPr>
      <dsp:spPr>
        <a:xfrm>
          <a:off x="1733952" y="43514"/>
          <a:ext cx="6330943" cy="870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prstClr val="black"/>
              </a:solidFill>
              <a:latin typeface="Constantia"/>
            </a:rPr>
            <a:t>lo sviluppo dell’intelligenza senso-motoria;</a:t>
          </a:r>
          <a:endParaRPr lang="it-IT" sz="2400" kern="1200" dirty="0"/>
        </a:p>
      </dsp:txBody>
      <dsp:txXfrm>
        <a:off x="1733952" y="43514"/>
        <a:ext cx="6330943" cy="870284"/>
      </dsp:txXfrm>
    </dsp:sp>
    <dsp:sp modelId="{C374F948-B9A1-4FAB-8CCD-518145EAD384}">
      <dsp:nvSpPr>
        <dsp:cNvPr id="0" name=""/>
        <dsp:cNvSpPr/>
      </dsp:nvSpPr>
      <dsp:spPr>
        <a:xfrm>
          <a:off x="1612979" y="1080190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605E1-21B8-4EF6-83A4-8286E5FEBEC0}">
      <dsp:nvSpPr>
        <dsp:cNvPr id="0" name=""/>
        <dsp:cNvSpPr/>
      </dsp:nvSpPr>
      <dsp:spPr>
        <a:xfrm>
          <a:off x="1733952" y="957312"/>
          <a:ext cx="6330943" cy="870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prstClr val="black"/>
              </a:solidFill>
              <a:latin typeface="Constantia"/>
            </a:rPr>
            <a:t>la coordinazione delle azioni </a:t>
          </a:r>
          <a:endParaRPr lang="it-IT" sz="2400" kern="1200" dirty="0">
            <a:solidFill>
              <a:prstClr val="black"/>
            </a:solidFill>
            <a:latin typeface="Constantia"/>
          </a:endParaRPr>
        </a:p>
      </dsp:txBody>
      <dsp:txXfrm>
        <a:off x="1733952" y="957312"/>
        <a:ext cx="6330943" cy="870284"/>
      </dsp:txXfrm>
    </dsp:sp>
    <dsp:sp modelId="{BB059162-61F7-4B28-BCF3-0B3C9395B5D9}">
      <dsp:nvSpPr>
        <dsp:cNvPr id="0" name=""/>
        <dsp:cNvSpPr/>
      </dsp:nvSpPr>
      <dsp:spPr>
        <a:xfrm>
          <a:off x="1612979" y="1827596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E56AF-8AD1-48C1-B1DA-BA551EC3877A}">
      <dsp:nvSpPr>
        <dsp:cNvPr id="0" name=""/>
        <dsp:cNvSpPr/>
      </dsp:nvSpPr>
      <dsp:spPr>
        <a:xfrm>
          <a:off x="0" y="0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F7D3C-3581-4A73-9E77-6FE2CD57F183}">
      <dsp:nvSpPr>
        <dsp:cNvPr id="0" name=""/>
        <dsp:cNvSpPr/>
      </dsp:nvSpPr>
      <dsp:spPr>
        <a:xfrm>
          <a:off x="0" y="0"/>
          <a:ext cx="1684987" cy="289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Il </a:t>
          </a:r>
          <a:r>
            <a:rPr lang="it-IT" sz="2400" kern="1200" dirty="0" smtClean="0">
              <a:solidFill>
                <a:srgbClr val="C00000"/>
              </a:solidFill>
            </a:rPr>
            <a:t>verbalismo</a:t>
          </a:r>
          <a:r>
            <a:rPr lang="it-IT" sz="2400" kern="1200" dirty="0" smtClean="0"/>
            <a:t> si manifesta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</dsp:txBody>
      <dsp:txXfrm>
        <a:off x="0" y="0"/>
        <a:ext cx="1684987" cy="2896096"/>
      </dsp:txXfrm>
    </dsp:sp>
    <dsp:sp modelId="{A05CE2C4-826A-4687-B5C4-487604366EAF}">
      <dsp:nvSpPr>
        <dsp:cNvPr id="0" name=""/>
        <dsp:cNvSpPr/>
      </dsp:nvSpPr>
      <dsp:spPr>
        <a:xfrm>
          <a:off x="1811361" y="45251"/>
          <a:ext cx="6613574" cy="90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i="1" kern="1200" dirty="0" smtClean="0"/>
            <a:t>nel dare un nome alle cose;</a:t>
          </a:r>
          <a:endParaRPr lang="it-IT" sz="2600" kern="1200" dirty="0"/>
        </a:p>
      </dsp:txBody>
      <dsp:txXfrm>
        <a:off x="1811361" y="45251"/>
        <a:ext cx="6613574" cy="905029"/>
      </dsp:txXfrm>
    </dsp:sp>
    <dsp:sp modelId="{ACC439FB-93CC-456D-8D90-445B66EA319C}">
      <dsp:nvSpPr>
        <dsp:cNvPr id="0" name=""/>
        <dsp:cNvSpPr/>
      </dsp:nvSpPr>
      <dsp:spPr>
        <a:xfrm>
          <a:off x="1684987" y="950281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FE062-850F-4CAD-BAEE-8FCDC15ABFC8}">
      <dsp:nvSpPr>
        <dsp:cNvPr id="0" name=""/>
        <dsp:cNvSpPr/>
      </dsp:nvSpPr>
      <dsp:spPr>
        <a:xfrm>
          <a:off x="1811361" y="995532"/>
          <a:ext cx="6613574" cy="90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i="1" kern="1200" smtClean="0"/>
            <a:t>nell’uso di parole denotanti concetti visivi;</a:t>
          </a:r>
          <a:endParaRPr lang="it-IT" sz="2600" i="1" kern="1200" dirty="0" smtClean="0"/>
        </a:p>
      </dsp:txBody>
      <dsp:txXfrm>
        <a:off x="1811361" y="995532"/>
        <a:ext cx="6613574" cy="905029"/>
      </dsp:txXfrm>
    </dsp:sp>
    <dsp:sp modelId="{5CEAC790-6F25-496D-9DF9-F9BF895943FB}">
      <dsp:nvSpPr>
        <dsp:cNvPr id="0" name=""/>
        <dsp:cNvSpPr/>
      </dsp:nvSpPr>
      <dsp:spPr>
        <a:xfrm>
          <a:off x="1684987" y="1900562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C4D71-4FF9-4F94-8782-8882DABB6E52}">
      <dsp:nvSpPr>
        <dsp:cNvPr id="0" name=""/>
        <dsp:cNvSpPr/>
      </dsp:nvSpPr>
      <dsp:spPr>
        <a:xfrm>
          <a:off x="1811361" y="1945814"/>
          <a:ext cx="6613574" cy="90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i="1" kern="1200" dirty="0" smtClean="0"/>
            <a:t>nell’uso di parole denotanti concetti astratti.</a:t>
          </a:r>
        </a:p>
      </dsp:txBody>
      <dsp:txXfrm>
        <a:off x="1811361" y="1945814"/>
        <a:ext cx="6613574" cy="905029"/>
      </dsp:txXfrm>
    </dsp:sp>
    <dsp:sp modelId="{FD081AF1-21F2-4A75-B3BC-DC6F1CFB3C24}">
      <dsp:nvSpPr>
        <dsp:cNvPr id="0" name=""/>
        <dsp:cNvSpPr/>
      </dsp:nvSpPr>
      <dsp:spPr>
        <a:xfrm>
          <a:off x="1684987" y="2850844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1EC62-CF74-455E-BBF2-BF338F203F94}">
      <dsp:nvSpPr>
        <dsp:cNvPr id="0" name=""/>
        <dsp:cNvSpPr/>
      </dsp:nvSpPr>
      <dsp:spPr>
        <a:xfrm>
          <a:off x="968593" y="1303704"/>
          <a:ext cx="3037325" cy="25051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Percezione delle quantità interne come posizione delle articolazioni, estensione dei muscoli indirettamente collegata al contatto con gli oggetti esterni</a:t>
          </a:r>
          <a:endParaRPr lang="it-IT" sz="1800" kern="1200" dirty="0"/>
        </a:p>
      </dsp:txBody>
      <dsp:txXfrm>
        <a:off x="1026244" y="1361355"/>
        <a:ext cx="2922023" cy="1853036"/>
      </dsp:txXfrm>
    </dsp:sp>
    <dsp:sp modelId="{F05EAF1F-B04E-4A78-ACB9-B551BAC066B5}">
      <dsp:nvSpPr>
        <dsp:cNvPr id="0" name=""/>
        <dsp:cNvSpPr/>
      </dsp:nvSpPr>
      <dsp:spPr>
        <a:xfrm>
          <a:off x="2689387" y="1950262"/>
          <a:ext cx="3275878" cy="3275878"/>
        </a:xfrm>
        <a:prstGeom prst="leftCircularArrow">
          <a:avLst>
            <a:gd name="adj1" fmla="val 2931"/>
            <a:gd name="adj2" fmla="val 358790"/>
            <a:gd name="adj3" fmla="val 2134301"/>
            <a:gd name="adj4" fmla="val 9024489"/>
            <a:gd name="adj5" fmla="val 341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1E029-6E9E-4C4C-B148-11B9103A3536}">
      <dsp:nvSpPr>
        <dsp:cNvPr id="0" name=""/>
        <dsp:cNvSpPr/>
      </dsp:nvSpPr>
      <dsp:spPr>
        <a:xfrm>
          <a:off x="1643555" y="3272043"/>
          <a:ext cx="2699844" cy="1073639"/>
        </a:xfrm>
        <a:prstGeom prst="roundRect">
          <a:avLst>
            <a:gd name="adj" fmla="val 10000"/>
          </a:avLst>
        </a:prstGeom>
        <a:solidFill>
          <a:srgbClr val="C00000"/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Integrazione propriocettiva</a:t>
          </a:r>
          <a:endParaRPr lang="it-IT" sz="3200" kern="1200" dirty="0"/>
        </a:p>
      </dsp:txBody>
      <dsp:txXfrm>
        <a:off x="1675001" y="3303489"/>
        <a:ext cx="2636952" cy="1010747"/>
      </dsp:txXfrm>
    </dsp:sp>
    <dsp:sp modelId="{ADBBF5DD-D754-4C34-8F21-2230BBA684B9}">
      <dsp:nvSpPr>
        <dsp:cNvPr id="0" name=""/>
        <dsp:cNvSpPr/>
      </dsp:nvSpPr>
      <dsp:spPr>
        <a:xfrm>
          <a:off x="4800600" y="1303704"/>
          <a:ext cx="3037325" cy="25051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Percezione dei cambiamenti sulla superficie della pelle direttamente risultanti dal contatto con gli oggetti esterni</a:t>
          </a:r>
          <a:endParaRPr lang="it-IT" sz="1800" kern="1200" dirty="0"/>
        </a:p>
      </dsp:txBody>
      <dsp:txXfrm>
        <a:off x="4858251" y="1898175"/>
        <a:ext cx="2922023" cy="1853036"/>
      </dsp:txXfrm>
    </dsp:sp>
    <dsp:sp modelId="{22C60A17-4386-4E1B-8E59-F55018EC60D8}">
      <dsp:nvSpPr>
        <dsp:cNvPr id="0" name=""/>
        <dsp:cNvSpPr/>
      </dsp:nvSpPr>
      <dsp:spPr>
        <a:xfrm>
          <a:off x="5475561" y="766885"/>
          <a:ext cx="2699844" cy="1073639"/>
        </a:xfrm>
        <a:prstGeom prst="roundRect">
          <a:avLst>
            <a:gd name="adj" fmla="val 10000"/>
          </a:avLst>
        </a:prstGeom>
        <a:solidFill>
          <a:srgbClr val="C00000"/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Integrazione esterocettiva</a:t>
          </a:r>
          <a:endParaRPr lang="it-IT" sz="3200" kern="1200" dirty="0"/>
        </a:p>
      </dsp:txBody>
      <dsp:txXfrm>
        <a:off x="5507007" y="798331"/>
        <a:ext cx="2636952" cy="1010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E23A4-05B2-4E5B-8A74-B059049CFD64}">
      <dsp:nvSpPr>
        <dsp:cNvPr id="0" name=""/>
        <dsp:cNvSpPr/>
      </dsp:nvSpPr>
      <dsp:spPr>
        <a:xfrm>
          <a:off x="504032" y="504057"/>
          <a:ext cx="7575037" cy="68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>
              <a:solidFill>
                <a:srgbClr val="C00000"/>
              </a:solidFill>
            </a:rPr>
            <a:t>IL DISCORSO PEDAGOGICO</a:t>
          </a:r>
          <a:endParaRPr lang="it-IT" sz="4000" kern="1200" dirty="0">
            <a:solidFill>
              <a:srgbClr val="C00000"/>
            </a:solidFill>
          </a:endParaRPr>
        </a:p>
      </dsp:txBody>
      <dsp:txXfrm>
        <a:off x="504032" y="504057"/>
        <a:ext cx="7575037" cy="688639"/>
      </dsp:txXfrm>
    </dsp:sp>
    <dsp:sp modelId="{650FF047-2043-4B89-9A4E-5850A4373B81}">
      <dsp:nvSpPr>
        <dsp:cNvPr id="0" name=""/>
        <dsp:cNvSpPr/>
      </dsp:nvSpPr>
      <dsp:spPr>
        <a:xfrm>
          <a:off x="3384374" y="2016225"/>
          <a:ext cx="1010005" cy="168334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4AA6B-C782-404A-9BF4-FE64683C66B2}">
      <dsp:nvSpPr>
        <dsp:cNvPr id="0" name=""/>
        <dsp:cNvSpPr/>
      </dsp:nvSpPr>
      <dsp:spPr>
        <a:xfrm>
          <a:off x="504056" y="1440160"/>
          <a:ext cx="1010005" cy="168334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D43B3-7808-45F0-A3B4-AD8A53EB48CB}">
      <dsp:nvSpPr>
        <dsp:cNvPr id="0" name=""/>
        <dsp:cNvSpPr/>
      </dsp:nvSpPr>
      <dsp:spPr>
        <a:xfrm>
          <a:off x="1800198" y="1440160"/>
          <a:ext cx="1010005" cy="168334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B666C-06A1-4EBB-8F6B-99C89CAC6974}">
      <dsp:nvSpPr>
        <dsp:cNvPr id="0" name=""/>
        <dsp:cNvSpPr/>
      </dsp:nvSpPr>
      <dsp:spPr>
        <a:xfrm>
          <a:off x="3024338" y="1440160"/>
          <a:ext cx="1010005" cy="168334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E09C4-C07F-4E9C-81D4-438C42C85B10}">
      <dsp:nvSpPr>
        <dsp:cNvPr id="0" name=""/>
        <dsp:cNvSpPr/>
      </dsp:nvSpPr>
      <dsp:spPr>
        <a:xfrm>
          <a:off x="4248467" y="1440160"/>
          <a:ext cx="1010005" cy="168334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723F4-8D05-4D65-9AA9-98DFF24CA852}">
      <dsp:nvSpPr>
        <dsp:cNvPr id="0" name=""/>
        <dsp:cNvSpPr/>
      </dsp:nvSpPr>
      <dsp:spPr>
        <a:xfrm>
          <a:off x="5544620" y="1440160"/>
          <a:ext cx="1010005" cy="168334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220DE-243C-4252-9412-263435064BB4}">
      <dsp:nvSpPr>
        <dsp:cNvPr id="0" name=""/>
        <dsp:cNvSpPr/>
      </dsp:nvSpPr>
      <dsp:spPr>
        <a:xfrm>
          <a:off x="6768750" y="1440160"/>
          <a:ext cx="1010005" cy="168334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A47A7-E947-4600-98EB-2060599C159B}">
      <dsp:nvSpPr>
        <dsp:cNvPr id="0" name=""/>
        <dsp:cNvSpPr/>
      </dsp:nvSpPr>
      <dsp:spPr>
        <a:xfrm>
          <a:off x="41" y="73707"/>
          <a:ext cx="4004144" cy="809159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Principio </a:t>
          </a:r>
          <a:r>
            <a:rPr lang="it-IT" sz="2300" kern="1200" dirty="0" err="1" smtClean="0"/>
            <a:t>stereoplastico</a:t>
          </a:r>
          <a:endParaRPr lang="it-IT" sz="2300" kern="1200" dirty="0"/>
        </a:p>
      </dsp:txBody>
      <dsp:txXfrm>
        <a:off x="41" y="73707"/>
        <a:ext cx="4004144" cy="809159"/>
      </dsp:txXfrm>
    </dsp:sp>
    <dsp:sp modelId="{2D3A125F-F90D-48C7-ACEF-1A4D5561B327}">
      <dsp:nvSpPr>
        <dsp:cNvPr id="0" name=""/>
        <dsp:cNvSpPr/>
      </dsp:nvSpPr>
      <dsp:spPr>
        <a:xfrm>
          <a:off x="41" y="882866"/>
          <a:ext cx="4004144" cy="31074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dirty="0" smtClean="0"/>
            <a:t>Applicato quando afferriamo un oggetto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dirty="0" smtClean="0"/>
            <a:t>il tatto coglie la tridimensionalità dell’oggetto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i="1" kern="1200" dirty="0" smtClean="0"/>
            <a:t>volume, durezza e impressione plastica di resistenza</a:t>
          </a:r>
          <a:endParaRPr lang="it-IT" sz="2300" i="1" kern="1200" dirty="0"/>
        </a:p>
      </dsp:txBody>
      <dsp:txXfrm>
        <a:off x="41" y="882866"/>
        <a:ext cx="4004144" cy="3107425"/>
      </dsp:txXfrm>
    </dsp:sp>
    <dsp:sp modelId="{BA94587C-D6C2-427C-9AB7-C5D832E0B81A}">
      <dsp:nvSpPr>
        <dsp:cNvPr id="0" name=""/>
        <dsp:cNvSpPr/>
      </dsp:nvSpPr>
      <dsp:spPr>
        <a:xfrm>
          <a:off x="4564766" y="73707"/>
          <a:ext cx="4004144" cy="809159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i="1" kern="1200" dirty="0" smtClean="0"/>
            <a:t>Principio della percezione successiva</a:t>
          </a:r>
          <a:endParaRPr lang="it-IT" sz="2300" kern="1200" dirty="0"/>
        </a:p>
      </dsp:txBody>
      <dsp:txXfrm>
        <a:off x="4564766" y="73707"/>
        <a:ext cx="4004144" cy="809159"/>
      </dsp:txXfrm>
    </dsp:sp>
    <dsp:sp modelId="{13AB22EF-073C-4170-8432-9895B413E79D}">
      <dsp:nvSpPr>
        <dsp:cNvPr id="0" name=""/>
        <dsp:cNvSpPr/>
      </dsp:nvSpPr>
      <dsp:spPr>
        <a:xfrm>
          <a:off x="4564766" y="882866"/>
          <a:ext cx="4004144" cy="31074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i="0" kern="1200" dirty="0" smtClean="0"/>
            <a:t>La percezione </a:t>
          </a:r>
          <a:r>
            <a:rPr lang="it-IT" sz="2300" i="0" kern="1200" dirty="0" err="1" smtClean="0"/>
            <a:t>aptica</a:t>
          </a:r>
          <a:r>
            <a:rPr lang="it-IT" sz="2300" i="0" kern="1200" dirty="0" smtClean="0"/>
            <a:t> della forma si realizza attraverso la </a:t>
          </a:r>
          <a:r>
            <a:rPr lang="it-IT" sz="2300" i="0" kern="1200" dirty="0" smtClean="0"/>
            <a:t>successione di </a:t>
          </a:r>
          <a:r>
            <a:rPr lang="it-IT" sz="2300" i="0" kern="1200" dirty="0" smtClean="0"/>
            <a:t>azioni tattili (gli elementi formali appresi consecutivamente non possono comporre una vivida rappresentazione della forma)</a:t>
          </a:r>
          <a:endParaRPr lang="it-IT" sz="2300" i="0" kern="1200" dirty="0"/>
        </a:p>
      </dsp:txBody>
      <dsp:txXfrm>
        <a:off x="4564766" y="882866"/>
        <a:ext cx="4004144" cy="31074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A47A7-E947-4600-98EB-2060599C159B}">
      <dsp:nvSpPr>
        <dsp:cNvPr id="0" name=""/>
        <dsp:cNvSpPr/>
      </dsp:nvSpPr>
      <dsp:spPr>
        <a:xfrm>
          <a:off x="41" y="120384"/>
          <a:ext cx="4004144" cy="784859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Principio metrico</a:t>
          </a:r>
          <a:endParaRPr lang="it-IT" sz="2200" kern="1200" dirty="0"/>
        </a:p>
      </dsp:txBody>
      <dsp:txXfrm>
        <a:off x="41" y="120384"/>
        <a:ext cx="4004144" cy="784859"/>
      </dsp:txXfrm>
    </dsp:sp>
    <dsp:sp modelId="{2D3A125F-F90D-48C7-ACEF-1A4D5561B327}">
      <dsp:nvSpPr>
        <dsp:cNvPr id="0" name=""/>
        <dsp:cNvSpPr/>
      </dsp:nvSpPr>
      <dsp:spPr>
        <a:xfrm>
          <a:off x="41" y="905243"/>
          <a:ext cx="4004144" cy="30383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Utilizza il processo di misurazione comparativa (coglie le relazioni quantitative tra le parti)</a:t>
          </a:r>
          <a:endParaRPr lang="it-IT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La mano è strumento metrico per eccellenza. </a:t>
          </a:r>
          <a:endParaRPr lang="it-IT" sz="2200" kern="1200" dirty="0"/>
        </a:p>
      </dsp:txBody>
      <dsp:txXfrm>
        <a:off x="41" y="905243"/>
        <a:ext cx="4004144" cy="3038371"/>
      </dsp:txXfrm>
    </dsp:sp>
    <dsp:sp modelId="{BA94587C-D6C2-427C-9AB7-C5D832E0B81A}">
      <dsp:nvSpPr>
        <dsp:cNvPr id="0" name=""/>
        <dsp:cNvSpPr/>
      </dsp:nvSpPr>
      <dsp:spPr>
        <a:xfrm>
          <a:off x="4564766" y="120384"/>
          <a:ext cx="4004144" cy="784859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Atteggiamento ricettivo e intenzionale</a:t>
          </a:r>
          <a:endParaRPr lang="it-IT" sz="2200" kern="1200" dirty="0"/>
        </a:p>
      </dsp:txBody>
      <dsp:txXfrm>
        <a:off x="4564766" y="120384"/>
        <a:ext cx="4004144" cy="784859"/>
      </dsp:txXfrm>
    </dsp:sp>
    <dsp:sp modelId="{13AB22EF-073C-4170-8432-9895B413E79D}">
      <dsp:nvSpPr>
        <dsp:cNvPr id="0" name=""/>
        <dsp:cNvSpPr/>
      </dsp:nvSpPr>
      <dsp:spPr>
        <a:xfrm>
          <a:off x="4536496" y="903542"/>
          <a:ext cx="4004144" cy="30383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 dirty="0" smtClean="0"/>
            <a:t>Ricezione passiva </a:t>
          </a:r>
          <a:r>
            <a:rPr lang="it-IT" sz="2200" kern="1200" dirty="0" smtClean="0"/>
            <a:t>di stimoli</a:t>
          </a:r>
          <a:endParaRPr lang="it-IT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 dirty="0" smtClean="0"/>
            <a:t>Esplorazione intenzionale </a:t>
          </a:r>
          <a:r>
            <a:rPr lang="it-IT" sz="2200" kern="1200" dirty="0" smtClean="0"/>
            <a:t>(momento conoscitivo)</a:t>
          </a:r>
          <a:endParaRPr lang="it-IT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Questi due atteggiamenti, che nella funzione visiva sono sincronici, sono diacronici nella funzione tattile</a:t>
          </a:r>
          <a:endParaRPr lang="it-IT" sz="2200" kern="1200" dirty="0"/>
        </a:p>
      </dsp:txBody>
      <dsp:txXfrm>
        <a:off x="4536496" y="903542"/>
        <a:ext cx="4004144" cy="303837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A47A7-E947-4600-98EB-2060599C159B}">
      <dsp:nvSpPr>
        <dsp:cNvPr id="0" name=""/>
        <dsp:cNvSpPr/>
      </dsp:nvSpPr>
      <dsp:spPr>
        <a:xfrm>
          <a:off x="41" y="85188"/>
          <a:ext cx="4004144" cy="838438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Tendenza a stabilire tipi e schemi</a:t>
          </a:r>
          <a:endParaRPr lang="it-IT" sz="2100" kern="1200" dirty="0"/>
        </a:p>
      </dsp:txBody>
      <dsp:txXfrm>
        <a:off x="41" y="85188"/>
        <a:ext cx="4004144" cy="838438"/>
      </dsp:txXfrm>
    </dsp:sp>
    <dsp:sp modelId="{2D3A125F-F90D-48C7-ACEF-1A4D5561B327}">
      <dsp:nvSpPr>
        <dsp:cNvPr id="0" name=""/>
        <dsp:cNvSpPr/>
      </dsp:nvSpPr>
      <dsp:spPr>
        <a:xfrm>
          <a:off x="41" y="923626"/>
          <a:ext cx="4004144" cy="30551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/>
            <a:t>La percezione </a:t>
          </a:r>
          <a:r>
            <a:rPr lang="it-IT" sz="2100" kern="1200" dirty="0" err="1" smtClean="0"/>
            <a:t>aptica</a:t>
          </a:r>
          <a:r>
            <a:rPr lang="it-IT" sz="2100" kern="1200" dirty="0" smtClean="0"/>
            <a:t> è orientata alla esemplificazione, sull’intenzione a conoscere i lineamenti generali dell’oggetto e di classificarlo a seconda dei tipi e gruppi ben noti. Le immagini-tipo </a:t>
          </a:r>
          <a:r>
            <a:rPr lang="it-IT" sz="2100" kern="1200" dirty="0" err="1" smtClean="0"/>
            <a:t>aptiche</a:t>
          </a:r>
          <a:r>
            <a:rPr lang="it-IT" sz="2100" kern="1200" dirty="0" smtClean="0"/>
            <a:t> diventano le basi delle figure concrete di forma</a:t>
          </a:r>
          <a:endParaRPr lang="it-IT" sz="2100" kern="1200" dirty="0"/>
        </a:p>
      </dsp:txBody>
      <dsp:txXfrm>
        <a:off x="41" y="923626"/>
        <a:ext cx="4004144" cy="3055185"/>
      </dsp:txXfrm>
    </dsp:sp>
    <dsp:sp modelId="{BA94587C-D6C2-427C-9AB7-C5D832E0B81A}">
      <dsp:nvSpPr>
        <dsp:cNvPr id="0" name=""/>
        <dsp:cNvSpPr/>
      </dsp:nvSpPr>
      <dsp:spPr>
        <a:xfrm>
          <a:off x="4564766" y="85188"/>
          <a:ext cx="4004144" cy="838438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Tendenza alla trasposizione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>
        <a:off x="4564766" y="85188"/>
        <a:ext cx="4004144" cy="838438"/>
      </dsp:txXfrm>
    </dsp:sp>
    <dsp:sp modelId="{13AB22EF-073C-4170-8432-9895B413E79D}">
      <dsp:nvSpPr>
        <dsp:cNvPr id="0" name=""/>
        <dsp:cNvSpPr/>
      </dsp:nvSpPr>
      <dsp:spPr>
        <a:xfrm>
          <a:off x="4536496" y="921915"/>
          <a:ext cx="4004144" cy="30551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Otticizzazione</a:t>
          </a:r>
          <a:r>
            <a:rPr lang="it-IT" sz="2100" kern="1200" dirty="0" smtClean="0"/>
            <a:t> dei dati </a:t>
          </a:r>
          <a:r>
            <a:rPr lang="it-IT" sz="2100" kern="1200" dirty="0" err="1" smtClean="0"/>
            <a:t>aptici</a:t>
          </a:r>
          <a:r>
            <a:rPr lang="it-IT" sz="2100" kern="1200" dirty="0" smtClean="0"/>
            <a:t>.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/>
            <a:t>Può intervenire negativamente sull’apprendimento </a:t>
          </a:r>
          <a:r>
            <a:rPr lang="it-IT" sz="2100" kern="1200" dirty="0" err="1" smtClean="0"/>
            <a:t>aptico</a:t>
          </a:r>
          <a:r>
            <a:rPr lang="it-IT" sz="2100" kern="1200" dirty="0" smtClean="0"/>
            <a:t> e si verifica nei soggetti diventati ciechi in tarda età </a:t>
          </a:r>
          <a:endParaRPr lang="it-IT" sz="2100" kern="1200" dirty="0"/>
        </a:p>
      </dsp:txBody>
      <dsp:txXfrm>
        <a:off x="4536496" y="921915"/>
        <a:ext cx="4004144" cy="305518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A47A7-E947-4600-98EB-2060599C159B}">
      <dsp:nvSpPr>
        <dsp:cNvPr id="0" name=""/>
        <dsp:cNvSpPr/>
      </dsp:nvSpPr>
      <dsp:spPr>
        <a:xfrm>
          <a:off x="41" y="7504"/>
          <a:ext cx="4004144" cy="908710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Principio dell’analisi strutturale</a:t>
          </a:r>
          <a:endParaRPr lang="it-IT" sz="2600" kern="1200" dirty="0"/>
        </a:p>
      </dsp:txBody>
      <dsp:txXfrm>
        <a:off x="41" y="7504"/>
        <a:ext cx="4004144" cy="908710"/>
      </dsp:txXfrm>
    </dsp:sp>
    <dsp:sp modelId="{2D3A125F-F90D-48C7-ACEF-1A4D5561B327}">
      <dsp:nvSpPr>
        <dsp:cNvPr id="0" name=""/>
        <dsp:cNvSpPr/>
      </dsp:nvSpPr>
      <dsp:spPr>
        <a:xfrm>
          <a:off x="41" y="916215"/>
          <a:ext cx="4004144" cy="31402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La percezione </a:t>
          </a:r>
          <a:r>
            <a:rPr lang="it-IT" sz="2600" kern="1200" dirty="0" err="1" smtClean="0"/>
            <a:t>aptica</a:t>
          </a:r>
          <a:r>
            <a:rPr lang="it-IT" sz="2600" kern="1200" dirty="0" smtClean="0"/>
            <a:t> non tende alla percezione della forma ma al riconoscimento della struttura (il carattere consecutivo-spaziale determina lentezza)</a:t>
          </a:r>
          <a:endParaRPr lang="it-IT" sz="2600" kern="1200" dirty="0"/>
        </a:p>
      </dsp:txBody>
      <dsp:txXfrm>
        <a:off x="41" y="916215"/>
        <a:ext cx="4004144" cy="3140279"/>
      </dsp:txXfrm>
    </dsp:sp>
    <dsp:sp modelId="{BA94587C-D6C2-427C-9AB7-C5D832E0B81A}">
      <dsp:nvSpPr>
        <dsp:cNvPr id="0" name=""/>
        <dsp:cNvSpPr/>
      </dsp:nvSpPr>
      <dsp:spPr>
        <a:xfrm>
          <a:off x="4564766" y="7504"/>
          <a:ext cx="4004144" cy="908710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Principio della sintesi costruttiva</a:t>
          </a:r>
        </a:p>
      </dsp:txBody>
      <dsp:txXfrm>
        <a:off x="4564766" y="7504"/>
        <a:ext cx="4004144" cy="908710"/>
      </dsp:txXfrm>
    </dsp:sp>
    <dsp:sp modelId="{13AB22EF-073C-4170-8432-9895B413E79D}">
      <dsp:nvSpPr>
        <dsp:cNvPr id="0" name=""/>
        <dsp:cNvSpPr/>
      </dsp:nvSpPr>
      <dsp:spPr>
        <a:xfrm>
          <a:off x="4536496" y="914456"/>
          <a:ext cx="4004144" cy="31402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Procedimento costruttivo che tende ad unire le componenti di forma, sia sensoriali che conoscitive, in un tutto omogeneo</a:t>
          </a:r>
          <a:endParaRPr lang="it-IT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Concatenazione astratta e verbale</a:t>
          </a:r>
          <a:endParaRPr lang="it-IT" sz="2600" kern="1200" dirty="0"/>
        </a:p>
      </dsp:txBody>
      <dsp:txXfrm>
        <a:off x="4536496" y="914456"/>
        <a:ext cx="4004144" cy="314027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A47A7-E947-4600-98EB-2060599C159B}">
      <dsp:nvSpPr>
        <dsp:cNvPr id="0" name=""/>
        <dsp:cNvSpPr/>
      </dsp:nvSpPr>
      <dsp:spPr>
        <a:xfrm>
          <a:off x="41" y="146142"/>
          <a:ext cx="4004144" cy="1283373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Principio cinematico</a:t>
          </a:r>
          <a:endParaRPr lang="it-IT" sz="3700" kern="1200" dirty="0"/>
        </a:p>
      </dsp:txBody>
      <dsp:txXfrm>
        <a:off x="41" y="146142"/>
        <a:ext cx="4004144" cy="1283373"/>
      </dsp:txXfrm>
    </dsp:sp>
    <dsp:sp modelId="{2D3A125F-F90D-48C7-ACEF-1A4D5561B327}">
      <dsp:nvSpPr>
        <dsp:cNvPr id="0" name=""/>
        <dsp:cNvSpPr/>
      </dsp:nvSpPr>
      <dsp:spPr>
        <a:xfrm>
          <a:off x="41" y="1429515"/>
          <a:ext cx="4004144" cy="248834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700" kern="1200" dirty="0" smtClean="0"/>
            <a:t>Comprensione della forma attraverso il movimento</a:t>
          </a:r>
          <a:endParaRPr lang="it-IT" sz="3700" kern="1200" dirty="0"/>
        </a:p>
      </dsp:txBody>
      <dsp:txXfrm>
        <a:off x="41" y="1429515"/>
        <a:ext cx="4004144" cy="2488342"/>
      </dsp:txXfrm>
    </dsp:sp>
    <dsp:sp modelId="{BA94587C-D6C2-427C-9AB7-C5D832E0B81A}">
      <dsp:nvSpPr>
        <dsp:cNvPr id="0" name=""/>
        <dsp:cNvSpPr/>
      </dsp:nvSpPr>
      <dsp:spPr>
        <a:xfrm>
          <a:off x="4564766" y="146142"/>
          <a:ext cx="4004144" cy="1283373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Attività formativa autonoma</a:t>
          </a:r>
        </a:p>
      </dsp:txBody>
      <dsp:txXfrm>
        <a:off x="4564766" y="146142"/>
        <a:ext cx="4004144" cy="1283373"/>
      </dsp:txXfrm>
    </dsp:sp>
    <dsp:sp modelId="{13AB22EF-073C-4170-8432-9895B413E79D}">
      <dsp:nvSpPr>
        <dsp:cNvPr id="0" name=""/>
        <dsp:cNvSpPr/>
      </dsp:nvSpPr>
      <dsp:spPr>
        <a:xfrm>
          <a:off x="4536496" y="1428121"/>
          <a:ext cx="4004144" cy="248834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700" kern="1200" dirty="0" smtClean="0"/>
            <a:t>Tendenza creatrice di forme</a:t>
          </a:r>
          <a:endParaRPr lang="it-IT" sz="3700" kern="1200" dirty="0"/>
        </a:p>
      </dsp:txBody>
      <dsp:txXfrm>
        <a:off x="4536496" y="1428121"/>
        <a:ext cx="4004144" cy="248834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CC5BD-CE35-4263-84CB-CF4CED8FF366}">
      <dsp:nvSpPr>
        <dsp:cNvPr id="0" name=""/>
        <dsp:cNvSpPr/>
      </dsp:nvSpPr>
      <dsp:spPr>
        <a:xfrm>
          <a:off x="0" y="3147"/>
          <a:ext cx="5616624" cy="7371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Educazione sensoriale</a:t>
          </a:r>
          <a:endParaRPr lang="it-IT" sz="3200" kern="1200" dirty="0"/>
        </a:p>
      </dsp:txBody>
      <dsp:txXfrm>
        <a:off x="35982" y="39129"/>
        <a:ext cx="5544660" cy="665136"/>
      </dsp:txXfrm>
    </dsp:sp>
    <dsp:sp modelId="{3D144D44-BF68-43C3-9634-615C11CC4F7C}">
      <dsp:nvSpPr>
        <dsp:cNvPr id="0" name=""/>
        <dsp:cNvSpPr/>
      </dsp:nvSpPr>
      <dsp:spPr>
        <a:xfrm>
          <a:off x="0" y="847076"/>
          <a:ext cx="5616624" cy="7371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29433"/>
                <a:alphaOff val="0"/>
                <a:shade val="70000"/>
                <a:satMod val="150000"/>
              </a:schemeClr>
            </a:gs>
            <a:gs pos="34000">
              <a:schemeClr val="accent1">
                <a:shade val="50000"/>
                <a:hueOff val="0"/>
                <a:satOff val="0"/>
                <a:lumOff val="29433"/>
                <a:alphaOff val="0"/>
                <a:shade val="70000"/>
                <a:satMod val="140000"/>
              </a:schemeClr>
            </a:gs>
            <a:gs pos="70000">
              <a:schemeClr val="accent1">
                <a:shade val="50000"/>
                <a:hueOff val="0"/>
                <a:satOff val="0"/>
                <a:lumOff val="2943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50000"/>
                <a:hueOff val="0"/>
                <a:satOff val="0"/>
                <a:lumOff val="2943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solidFill>
                <a:schemeClr val="tx1"/>
              </a:solidFill>
            </a:rPr>
            <a:t>Educazione motoria</a:t>
          </a:r>
          <a:endParaRPr lang="it-IT" sz="3200" kern="1200" dirty="0">
            <a:solidFill>
              <a:schemeClr val="tx1"/>
            </a:solidFill>
          </a:endParaRPr>
        </a:p>
      </dsp:txBody>
      <dsp:txXfrm>
        <a:off x="35982" y="883058"/>
        <a:ext cx="5544660" cy="66513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2FBA0-33AB-4E1E-884F-1208A4F8831B}">
      <dsp:nvSpPr>
        <dsp:cNvPr id="0" name=""/>
        <dsp:cNvSpPr/>
      </dsp:nvSpPr>
      <dsp:spPr>
        <a:xfrm>
          <a:off x="0" y="0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C81A2-1FEA-43AF-B4FB-5B1F8AA45B3A}">
      <dsp:nvSpPr>
        <dsp:cNvPr id="0" name=""/>
        <dsp:cNvSpPr/>
      </dsp:nvSpPr>
      <dsp:spPr>
        <a:xfrm>
          <a:off x="0" y="0"/>
          <a:ext cx="1684987" cy="403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C00000"/>
              </a:solidFill>
            </a:rPr>
            <a:t>La formazione delle immagini</a:t>
          </a:r>
          <a:endParaRPr lang="it-IT" sz="2200" b="1" kern="1200" dirty="0">
            <a:solidFill>
              <a:srgbClr val="C00000"/>
            </a:solidFill>
          </a:endParaRPr>
        </a:p>
      </dsp:txBody>
      <dsp:txXfrm>
        <a:off x="0" y="0"/>
        <a:ext cx="1684987" cy="4032448"/>
      </dsp:txXfrm>
    </dsp:sp>
    <dsp:sp modelId="{A6424C64-8FA5-4927-B06A-D896FE9B8C6D}">
      <dsp:nvSpPr>
        <dsp:cNvPr id="0" name=""/>
        <dsp:cNvSpPr/>
      </dsp:nvSpPr>
      <dsp:spPr>
        <a:xfrm>
          <a:off x="1811361" y="93722"/>
          <a:ext cx="6613574" cy="187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una prima </a:t>
          </a:r>
          <a:r>
            <a:rPr lang="it-IT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esplorazione rapida e sommaria </a:t>
          </a:r>
          <a:r>
            <a:rPr lang="it-IT" sz="2500" kern="1200" dirty="0" smtClean="0"/>
            <a:t>dell’insieme per comporre uno schema complessivo dell’oggetto </a:t>
          </a:r>
          <a:endParaRPr lang="it-IT" sz="2500" kern="1200" dirty="0"/>
        </a:p>
      </dsp:txBody>
      <dsp:txXfrm>
        <a:off x="1811361" y="93722"/>
        <a:ext cx="6613574" cy="1874458"/>
      </dsp:txXfrm>
    </dsp:sp>
    <dsp:sp modelId="{A09F9515-5951-4791-94E5-02D195C1F392}">
      <dsp:nvSpPr>
        <dsp:cNvPr id="0" name=""/>
        <dsp:cNvSpPr/>
      </dsp:nvSpPr>
      <dsp:spPr>
        <a:xfrm>
          <a:off x="1684987" y="1968181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6E638-A515-441B-B906-B4B62943D859}">
      <dsp:nvSpPr>
        <dsp:cNvPr id="0" name=""/>
        <dsp:cNvSpPr/>
      </dsp:nvSpPr>
      <dsp:spPr>
        <a:xfrm>
          <a:off x="1811361" y="2061904"/>
          <a:ext cx="6613574" cy="187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una seconda </a:t>
          </a:r>
          <a:r>
            <a:rPr lang="it-IT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esplorazione fine</a:t>
          </a:r>
          <a:r>
            <a:rPr lang="it-IT" sz="2500" kern="1200" dirty="0" smtClean="0"/>
            <a:t>, che analizza in maniera dettagliata una ristretta porzione della superficie e colloca il particolare percepito nel quadro dell’immagine d’insieme. </a:t>
          </a:r>
          <a:endParaRPr lang="it-IT" sz="2500" kern="1200" dirty="0"/>
        </a:p>
      </dsp:txBody>
      <dsp:txXfrm>
        <a:off x="1811361" y="2061904"/>
        <a:ext cx="6613574" cy="1874458"/>
      </dsp:txXfrm>
    </dsp:sp>
    <dsp:sp modelId="{AF26946F-CB83-40E4-9741-942D086A6A51}">
      <dsp:nvSpPr>
        <dsp:cNvPr id="0" name=""/>
        <dsp:cNvSpPr/>
      </dsp:nvSpPr>
      <dsp:spPr>
        <a:xfrm>
          <a:off x="1684987" y="3936362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1163-83A7-42B9-AFD8-6E4BDC695306}">
      <dsp:nvSpPr>
        <dsp:cNvPr id="0" name=""/>
        <dsp:cNvSpPr/>
      </dsp:nvSpPr>
      <dsp:spPr>
        <a:xfrm>
          <a:off x="459427" y="1472848"/>
          <a:ext cx="8189648" cy="744513"/>
        </a:xfrm>
        <a:prstGeom prst="rect">
          <a:avLst/>
        </a:prstGeom>
        <a:noFill/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Strutturazione ed integrazione dei prerequisiti strutturali e funzionali del movimento e all’acquisizione dell’abilità di spostarsi autonomamente nell’ambiente</a:t>
          </a:r>
          <a:endParaRPr lang="it-IT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9427" y="1472848"/>
        <a:ext cx="8189648" cy="744513"/>
      </dsp:txXfrm>
    </dsp:sp>
    <dsp:sp modelId="{F3C72C02-7AB6-44D8-9F46-C144D26B42E4}">
      <dsp:nvSpPr>
        <dsp:cNvPr id="0" name=""/>
        <dsp:cNvSpPr/>
      </dsp:nvSpPr>
      <dsp:spPr>
        <a:xfrm>
          <a:off x="459427" y="221736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1BE86-136C-418B-B15A-7530FAD8FDA6}">
      <dsp:nvSpPr>
        <dsp:cNvPr id="0" name=""/>
        <dsp:cNvSpPr/>
      </dsp:nvSpPr>
      <dsp:spPr>
        <a:xfrm>
          <a:off x="1615078" y="221736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2D6C8-1AD0-42CA-A85E-E0B0EC6F3829}">
      <dsp:nvSpPr>
        <dsp:cNvPr id="0" name=""/>
        <dsp:cNvSpPr/>
      </dsp:nvSpPr>
      <dsp:spPr>
        <a:xfrm>
          <a:off x="2770728" y="221736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8F63D-F0B1-470C-A492-7D81A4101000}">
      <dsp:nvSpPr>
        <dsp:cNvPr id="0" name=""/>
        <dsp:cNvSpPr/>
      </dsp:nvSpPr>
      <dsp:spPr>
        <a:xfrm>
          <a:off x="3926378" y="221736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AEB39-2DFA-4A22-89FF-C314C8C23FC2}">
      <dsp:nvSpPr>
        <dsp:cNvPr id="0" name=""/>
        <dsp:cNvSpPr/>
      </dsp:nvSpPr>
      <dsp:spPr>
        <a:xfrm>
          <a:off x="5082029" y="221736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9F959-4525-40D2-9C5D-4E1ADE61A56C}">
      <dsp:nvSpPr>
        <dsp:cNvPr id="0" name=""/>
        <dsp:cNvSpPr/>
      </dsp:nvSpPr>
      <dsp:spPr>
        <a:xfrm>
          <a:off x="6237679" y="221736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20372-A32C-47DD-BD2D-4726A653ACDB}">
      <dsp:nvSpPr>
        <dsp:cNvPr id="0" name=""/>
        <dsp:cNvSpPr/>
      </dsp:nvSpPr>
      <dsp:spPr>
        <a:xfrm>
          <a:off x="7393330" y="221736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7150-D643-4076-B968-C425C471495F}">
      <dsp:nvSpPr>
        <dsp:cNvPr id="0" name=""/>
        <dsp:cNvSpPr/>
      </dsp:nvSpPr>
      <dsp:spPr>
        <a:xfrm>
          <a:off x="393828" y="3600402"/>
          <a:ext cx="8189648" cy="74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L’iniziale </a:t>
          </a:r>
          <a:r>
            <a:rPr lang="it-IT" sz="2400" b="1" kern="1200" dirty="0" smtClean="0"/>
            <a:t>percezione </a:t>
          </a:r>
          <a:r>
            <a:rPr lang="it-IT" sz="2400" b="1" i="1" kern="1200" dirty="0" smtClean="0"/>
            <a:t>senso-motoria</a:t>
          </a:r>
          <a:r>
            <a:rPr lang="it-IT" sz="2400" kern="1200" dirty="0" smtClean="0"/>
            <a:t> si trasforma gradualmente in </a:t>
          </a:r>
          <a:r>
            <a:rPr lang="it-IT" sz="2400" b="1" i="1" kern="1200" dirty="0" smtClean="0"/>
            <a:t>immaginativo-motoria</a:t>
          </a:r>
          <a:r>
            <a:rPr lang="it-IT" sz="2400" i="1" kern="1200" dirty="0" smtClean="0"/>
            <a:t>,</a:t>
          </a:r>
          <a:r>
            <a:rPr lang="it-IT" sz="2400" kern="1200" dirty="0" smtClean="0"/>
            <a:t> permettendo di muoversi autonomamente nell’ambiente e per giungere ad una sintesi dell’immaginazione dell’ambiente stesso.</a:t>
          </a:r>
          <a:endParaRPr lang="it-IT" sz="2400" i="1" kern="1200" dirty="0" smtClean="0"/>
        </a:p>
      </dsp:txBody>
      <dsp:txXfrm>
        <a:off x="393828" y="3600402"/>
        <a:ext cx="8189648" cy="744513"/>
      </dsp:txXfrm>
    </dsp:sp>
    <dsp:sp modelId="{B55B28A1-494C-46C8-802B-7E934792111F}">
      <dsp:nvSpPr>
        <dsp:cNvPr id="0" name=""/>
        <dsp:cNvSpPr/>
      </dsp:nvSpPr>
      <dsp:spPr>
        <a:xfrm>
          <a:off x="249783" y="2520280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9FCC8-E048-4FD6-896F-06B7076DB54D}">
      <dsp:nvSpPr>
        <dsp:cNvPr id="0" name=""/>
        <dsp:cNvSpPr/>
      </dsp:nvSpPr>
      <dsp:spPr>
        <a:xfrm>
          <a:off x="1473921" y="2520280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5AD91-994A-4646-B53A-9CF4D33A96F8}">
      <dsp:nvSpPr>
        <dsp:cNvPr id="0" name=""/>
        <dsp:cNvSpPr/>
      </dsp:nvSpPr>
      <dsp:spPr>
        <a:xfrm>
          <a:off x="2626055" y="2520280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BFD1B-D647-483B-A42D-C1C3A22FD39F}">
      <dsp:nvSpPr>
        <dsp:cNvPr id="0" name=""/>
        <dsp:cNvSpPr/>
      </dsp:nvSpPr>
      <dsp:spPr>
        <a:xfrm>
          <a:off x="3850193" y="259228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9D734-1DC5-4788-9DF8-9D5BFC51C55B}">
      <dsp:nvSpPr>
        <dsp:cNvPr id="0" name=""/>
        <dsp:cNvSpPr/>
      </dsp:nvSpPr>
      <dsp:spPr>
        <a:xfrm>
          <a:off x="5002316" y="259228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F1701-3C8D-4FB6-93A7-25A178B2049F}">
      <dsp:nvSpPr>
        <dsp:cNvPr id="0" name=""/>
        <dsp:cNvSpPr/>
      </dsp:nvSpPr>
      <dsp:spPr>
        <a:xfrm>
          <a:off x="6082436" y="259228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11282-3569-49BB-9E5A-8C31A9DC0EC7}">
      <dsp:nvSpPr>
        <dsp:cNvPr id="0" name=""/>
        <dsp:cNvSpPr/>
      </dsp:nvSpPr>
      <dsp:spPr>
        <a:xfrm>
          <a:off x="7234560" y="259228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65DB7-910B-4F29-B280-2E15AFC838D4}">
      <dsp:nvSpPr>
        <dsp:cNvPr id="0" name=""/>
        <dsp:cNvSpPr/>
      </dsp:nvSpPr>
      <dsp:spPr>
        <a:xfrm>
          <a:off x="459427" y="288033"/>
          <a:ext cx="8189648" cy="311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La possibilità per un bambino di muoversi autonomamente nel proprio ambiente favorisce lo </a:t>
          </a:r>
          <a:r>
            <a:rPr lang="it-IT" sz="3600" i="1" kern="1200" dirty="0" smtClean="0"/>
            <a:t>sviluppo cognitivo</a:t>
          </a:r>
          <a:r>
            <a:rPr lang="it-IT" sz="3600" kern="1200" dirty="0" smtClean="0"/>
            <a:t>, una </a:t>
          </a:r>
          <a:r>
            <a:rPr lang="it-IT" sz="3600" i="1" kern="1200" dirty="0" smtClean="0"/>
            <a:t>maturazione equilibrata della personalità</a:t>
          </a:r>
          <a:r>
            <a:rPr lang="it-IT" sz="3600" kern="1200" dirty="0" smtClean="0"/>
            <a:t> e </a:t>
          </a:r>
          <a:r>
            <a:rPr lang="it-IT" sz="3600" i="1" kern="1200" dirty="0" smtClean="0"/>
            <a:t>l’acquisizione di un’adeguata autostima</a:t>
          </a:r>
          <a:r>
            <a:rPr lang="it-IT" sz="3600" kern="1200" dirty="0" smtClean="0"/>
            <a:t>.</a:t>
          </a:r>
          <a:endParaRPr lang="it-IT" sz="3600" kern="1200" dirty="0"/>
        </a:p>
      </dsp:txBody>
      <dsp:txXfrm>
        <a:off x="459427" y="288033"/>
        <a:ext cx="8189648" cy="3114143"/>
      </dsp:txXfrm>
    </dsp:sp>
    <dsp:sp modelId="{3413F8DC-EC2D-4591-8C3D-D52B6C250B91}">
      <dsp:nvSpPr>
        <dsp:cNvPr id="0" name=""/>
        <dsp:cNvSpPr/>
      </dsp:nvSpPr>
      <dsp:spPr>
        <a:xfrm>
          <a:off x="459427" y="340217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81C54-B6A1-4D22-9C5E-47819D6C2556}">
      <dsp:nvSpPr>
        <dsp:cNvPr id="0" name=""/>
        <dsp:cNvSpPr/>
      </dsp:nvSpPr>
      <dsp:spPr>
        <a:xfrm>
          <a:off x="1615078" y="340217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98596-D8DB-42EF-8EA0-6C44671BB81E}">
      <dsp:nvSpPr>
        <dsp:cNvPr id="0" name=""/>
        <dsp:cNvSpPr/>
      </dsp:nvSpPr>
      <dsp:spPr>
        <a:xfrm>
          <a:off x="2770728" y="340217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B799B-2F2B-46DD-A823-A153AFE82FBB}">
      <dsp:nvSpPr>
        <dsp:cNvPr id="0" name=""/>
        <dsp:cNvSpPr/>
      </dsp:nvSpPr>
      <dsp:spPr>
        <a:xfrm>
          <a:off x="3926378" y="340217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F9266-909A-4A28-8525-06DC6AD0FC1D}">
      <dsp:nvSpPr>
        <dsp:cNvPr id="0" name=""/>
        <dsp:cNvSpPr/>
      </dsp:nvSpPr>
      <dsp:spPr>
        <a:xfrm>
          <a:off x="5082029" y="340217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C5EC5-A611-4C05-92FF-BD3067975452}">
      <dsp:nvSpPr>
        <dsp:cNvPr id="0" name=""/>
        <dsp:cNvSpPr/>
      </dsp:nvSpPr>
      <dsp:spPr>
        <a:xfrm>
          <a:off x="6237679" y="340217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0A5D7-4020-4BBB-84ED-3FA3CB159DEA}">
      <dsp:nvSpPr>
        <dsp:cNvPr id="0" name=""/>
        <dsp:cNvSpPr/>
      </dsp:nvSpPr>
      <dsp:spPr>
        <a:xfrm>
          <a:off x="7393330" y="3402177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7150-D643-4076-B968-C425C471495F}">
      <dsp:nvSpPr>
        <dsp:cNvPr id="0" name=""/>
        <dsp:cNvSpPr/>
      </dsp:nvSpPr>
      <dsp:spPr>
        <a:xfrm>
          <a:off x="393828" y="4152030"/>
          <a:ext cx="8189648" cy="74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i="1" kern="1200" dirty="0" smtClean="0"/>
        </a:p>
      </dsp:txBody>
      <dsp:txXfrm>
        <a:off x="393828" y="4152030"/>
        <a:ext cx="8189648" cy="744513"/>
      </dsp:txXfrm>
    </dsp:sp>
    <dsp:sp modelId="{B55B28A1-494C-46C8-802B-7E934792111F}">
      <dsp:nvSpPr>
        <dsp:cNvPr id="0" name=""/>
        <dsp:cNvSpPr/>
      </dsp:nvSpPr>
      <dsp:spPr>
        <a:xfrm>
          <a:off x="249783" y="3705095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9FCC8-E048-4FD6-896F-06B7076DB54D}">
      <dsp:nvSpPr>
        <dsp:cNvPr id="0" name=""/>
        <dsp:cNvSpPr/>
      </dsp:nvSpPr>
      <dsp:spPr>
        <a:xfrm>
          <a:off x="1473921" y="3705095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5AD91-994A-4646-B53A-9CF4D33A96F8}">
      <dsp:nvSpPr>
        <dsp:cNvPr id="0" name=""/>
        <dsp:cNvSpPr/>
      </dsp:nvSpPr>
      <dsp:spPr>
        <a:xfrm>
          <a:off x="2626055" y="3705095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BFD1B-D647-483B-A42D-C1C3A22FD39F}">
      <dsp:nvSpPr>
        <dsp:cNvPr id="0" name=""/>
        <dsp:cNvSpPr/>
      </dsp:nvSpPr>
      <dsp:spPr>
        <a:xfrm>
          <a:off x="3850193" y="377710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9D734-1DC5-4788-9DF8-9D5BFC51C55B}">
      <dsp:nvSpPr>
        <dsp:cNvPr id="0" name=""/>
        <dsp:cNvSpPr/>
      </dsp:nvSpPr>
      <dsp:spPr>
        <a:xfrm>
          <a:off x="5002316" y="377710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F1701-3C8D-4FB6-93A7-25A178B2049F}">
      <dsp:nvSpPr>
        <dsp:cNvPr id="0" name=""/>
        <dsp:cNvSpPr/>
      </dsp:nvSpPr>
      <dsp:spPr>
        <a:xfrm>
          <a:off x="6082436" y="377710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11282-3569-49BB-9E5A-8C31A9DC0EC7}">
      <dsp:nvSpPr>
        <dsp:cNvPr id="0" name=""/>
        <dsp:cNvSpPr/>
      </dsp:nvSpPr>
      <dsp:spPr>
        <a:xfrm>
          <a:off x="7234560" y="3777102"/>
          <a:ext cx="1091953" cy="1819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249E4-4490-45CB-9311-FEF76546716C}">
      <dsp:nvSpPr>
        <dsp:cNvPr id="0" name=""/>
        <dsp:cNvSpPr/>
      </dsp:nvSpPr>
      <dsp:spPr>
        <a:xfrm>
          <a:off x="0" y="464019"/>
          <a:ext cx="82089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727BF-984A-484F-9AC4-69C32F6DAD46}">
      <dsp:nvSpPr>
        <dsp:cNvPr id="0" name=""/>
        <dsp:cNvSpPr/>
      </dsp:nvSpPr>
      <dsp:spPr>
        <a:xfrm>
          <a:off x="96967" y="0"/>
          <a:ext cx="5725092" cy="9151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Principio di educabilità</a:t>
          </a:r>
          <a:endParaRPr lang="it-IT" sz="3100" kern="1200" dirty="0"/>
        </a:p>
      </dsp:txBody>
      <dsp:txXfrm>
        <a:off x="141639" y="44672"/>
        <a:ext cx="5635748" cy="825776"/>
      </dsp:txXfrm>
    </dsp:sp>
    <dsp:sp modelId="{E0A68A35-8C74-46B6-AE82-201CB8D60860}">
      <dsp:nvSpPr>
        <dsp:cNvPr id="0" name=""/>
        <dsp:cNvSpPr/>
      </dsp:nvSpPr>
      <dsp:spPr>
        <a:xfrm>
          <a:off x="0" y="1870179"/>
          <a:ext cx="82089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50000"/>
              <a:hueOff val="0"/>
              <a:satOff val="0"/>
              <a:lumOff val="22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6F7D6-233B-40C0-A3F9-05A82CD6B8C5}">
      <dsp:nvSpPr>
        <dsp:cNvPr id="0" name=""/>
        <dsp:cNvSpPr/>
      </dsp:nvSpPr>
      <dsp:spPr>
        <a:xfrm>
          <a:off x="96967" y="1512166"/>
          <a:ext cx="5676881" cy="9151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2479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Prospettiva dell’inclusione</a:t>
          </a:r>
          <a:endParaRPr lang="it-IT" sz="3100" kern="1200" dirty="0"/>
        </a:p>
      </dsp:txBody>
      <dsp:txXfrm>
        <a:off x="141639" y="1556838"/>
        <a:ext cx="5587537" cy="825776"/>
      </dsp:txXfrm>
    </dsp:sp>
    <dsp:sp modelId="{86D5640E-338D-42ED-8CDC-19D142C52A9F}">
      <dsp:nvSpPr>
        <dsp:cNvPr id="0" name=""/>
        <dsp:cNvSpPr/>
      </dsp:nvSpPr>
      <dsp:spPr>
        <a:xfrm>
          <a:off x="0" y="3276340"/>
          <a:ext cx="82089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50000"/>
              <a:hueOff val="0"/>
              <a:satOff val="0"/>
              <a:lumOff val="22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1914D-0422-425F-9ABB-2CB08129E050}">
      <dsp:nvSpPr>
        <dsp:cNvPr id="0" name=""/>
        <dsp:cNvSpPr/>
      </dsp:nvSpPr>
      <dsp:spPr>
        <a:xfrm>
          <a:off x="96967" y="2808311"/>
          <a:ext cx="5746238" cy="9151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2479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Concetto di </a:t>
          </a:r>
          <a:r>
            <a:rPr lang="it-IT" sz="3100" i="1" kern="1200" dirty="0" smtClean="0"/>
            <a:t>Special Educational </a:t>
          </a:r>
          <a:r>
            <a:rPr lang="it-IT" sz="3100" i="1" kern="1200" dirty="0" err="1" smtClean="0"/>
            <a:t>Needs</a:t>
          </a:r>
          <a:endParaRPr lang="it-IT" sz="3100" i="1" kern="1200" dirty="0"/>
        </a:p>
      </dsp:txBody>
      <dsp:txXfrm>
        <a:off x="141639" y="2852983"/>
        <a:ext cx="5656894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06D5-8204-499E-8E40-AE0E0C22460B}">
      <dsp:nvSpPr>
        <dsp:cNvPr id="0" name=""/>
        <dsp:cNvSpPr/>
      </dsp:nvSpPr>
      <dsp:spPr>
        <a:xfrm rot="5400000">
          <a:off x="1340812" y="259435"/>
          <a:ext cx="2096600" cy="348869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02477-EE81-4628-B149-4002E48157C8}">
      <dsp:nvSpPr>
        <dsp:cNvPr id="0" name=""/>
        <dsp:cNvSpPr/>
      </dsp:nvSpPr>
      <dsp:spPr>
        <a:xfrm>
          <a:off x="990838" y="1301803"/>
          <a:ext cx="3149613" cy="276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smtClean="0">
              <a:effectLst/>
              <a:latin typeface="Calibri"/>
              <a:ea typeface="Calibri"/>
              <a:cs typeface="Times New Roman"/>
            </a:rPr>
            <a:t>riconoscere </a:t>
          </a:r>
          <a:r>
            <a:rPr lang="it-IT" sz="2100" b="1" kern="1200" smtClean="0">
              <a:effectLst/>
              <a:latin typeface="Calibri"/>
              <a:ea typeface="Calibri"/>
              <a:cs typeface="Times New Roman"/>
            </a:rPr>
            <a:t>all’intervento educativo una valenza formativa</a:t>
          </a:r>
          <a:r>
            <a:rPr lang="it-IT" sz="2100" kern="1200" smtClean="0">
              <a:effectLst/>
              <a:latin typeface="Calibri"/>
              <a:ea typeface="Calibri"/>
              <a:cs typeface="Times New Roman"/>
            </a:rPr>
            <a:t>;</a:t>
          </a:r>
          <a:endParaRPr lang="it-IT" sz="2100" kern="1200" dirty="0"/>
        </a:p>
      </dsp:txBody>
      <dsp:txXfrm>
        <a:off x="990838" y="1301803"/>
        <a:ext cx="3149613" cy="2760821"/>
      </dsp:txXfrm>
    </dsp:sp>
    <dsp:sp modelId="{E264373B-8822-4C05-BB1A-0734E840F20B}">
      <dsp:nvSpPr>
        <dsp:cNvPr id="0" name=""/>
        <dsp:cNvSpPr/>
      </dsp:nvSpPr>
      <dsp:spPr>
        <a:xfrm>
          <a:off x="3546185" y="2593"/>
          <a:ext cx="594266" cy="594266"/>
        </a:xfrm>
        <a:prstGeom prst="triangle">
          <a:avLst>
            <a:gd name="adj" fmla="val 100000"/>
          </a:avLst>
        </a:prstGeom>
        <a:solidFill>
          <a:srgbClr val="FF0000"/>
        </a:solidFill>
        <a:ln w="26425" cap="flat" cmpd="sng" algn="ctr">
          <a:solidFill>
            <a:schemeClr val="accent5">
              <a:hueOff val="0"/>
              <a:satOff val="0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FADE2-18B2-4BB1-9C5E-B0FB189FBA5E}">
      <dsp:nvSpPr>
        <dsp:cNvPr id="0" name=""/>
        <dsp:cNvSpPr/>
      </dsp:nvSpPr>
      <dsp:spPr>
        <a:xfrm rot="5400000">
          <a:off x="5196555" y="-694672"/>
          <a:ext cx="2096600" cy="348869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-70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ABF8E-FA25-41F5-BB5A-4ED404B9C87D}">
      <dsp:nvSpPr>
        <dsp:cNvPr id="0" name=""/>
        <dsp:cNvSpPr/>
      </dsp:nvSpPr>
      <dsp:spPr>
        <a:xfrm>
          <a:off x="4846580" y="347696"/>
          <a:ext cx="3149613" cy="276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effectLst/>
              <a:latin typeface="Calibri"/>
              <a:ea typeface="Calibri"/>
              <a:cs typeface="Times New Roman"/>
            </a:rPr>
            <a:t>ritenere prioritaria un’azione educativa che sia finalizzata ad </a:t>
          </a:r>
          <a:r>
            <a:rPr lang="it-IT" sz="2100" b="1" kern="1200" dirty="0" smtClean="0">
              <a:effectLst/>
              <a:latin typeface="Calibri"/>
              <a:ea typeface="Calibri"/>
              <a:cs typeface="Times New Roman"/>
            </a:rPr>
            <a:t>amplificare le potenzialità  del soggetto</a:t>
          </a:r>
          <a:r>
            <a:rPr lang="it-IT" sz="2100" kern="1200" dirty="0" smtClean="0">
              <a:effectLst/>
              <a:latin typeface="Calibri"/>
              <a:ea typeface="Calibri"/>
              <a:cs typeface="Times New Roman"/>
            </a:rPr>
            <a:t>, superando le barriere alla realizzazione dell’autonomia e al processo di umanizzazione.</a:t>
          </a:r>
          <a:endParaRPr lang="it-IT" sz="2100" kern="1200" dirty="0"/>
        </a:p>
      </dsp:txBody>
      <dsp:txXfrm>
        <a:off x="4846580" y="347696"/>
        <a:ext cx="3149613" cy="2760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E23A4-05B2-4E5B-8A74-B059049CFD64}">
      <dsp:nvSpPr>
        <dsp:cNvPr id="0" name=""/>
        <dsp:cNvSpPr/>
      </dsp:nvSpPr>
      <dsp:spPr>
        <a:xfrm>
          <a:off x="288063" y="861132"/>
          <a:ext cx="7575037" cy="68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000" b="1" kern="1200" dirty="0" smtClean="0">
            <a:solidFill>
              <a:srgbClr val="FFC000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000" b="1" kern="1200" dirty="0" smtClean="0">
            <a:solidFill>
              <a:srgbClr val="FFC000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solidFill>
                <a:srgbClr val="C00000"/>
              </a:solidFill>
            </a:rPr>
            <a:t>INCLUSIONE</a:t>
          </a:r>
        </a:p>
      </dsp:txBody>
      <dsp:txXfrm>
        <a:off x="288063" y="861132"/>
        <a:ext cx="7575037" cy="688639"/>
      </dsp:txXfrm>
    </dsp:sp>
    <dsp:sp modelId="{8A8167C6-3486-4687-9C32-A6FDF1FE257A}">
      <dsp:nvSpPr>
        <dsp:cNvPr id="0" name=""/>
        <dsp:cNvSpPr/>
      </dsp:nvSpPr>
      <dsp:spPr>
        <a:xfrm>
          <a:off x="316580" y="2667263"/>
          <a:ext cx="1772558" cy="14027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4CB7-03FB-451E-9B33-C57F6F9BE58C}">
      <dsp:nvSpPr>
        <dsp:cNvPr id="0" name=""/>
        <dsp:cNvSpPr/>
      </dsp:nvSpPr>
      <dsp:spPr>
        <a:xfrm>
          <a:off x="1381293" y="2667263"/>
          <a:ext cx="1772558" cy="14027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28179-0AC4-428E-9361-AD0C9E25B385}">
      <dsp:nvSpPr>
        <dsp:cNvPr id="0" name=""/>
        <dsp:cNvSpPr/>
      </dsp:nvSpPr>
      <dsp:spPr>
        <a:xfrm>
          <a:off x="2446849" y="2667263"/>
          <a:ext cx="1772558" cy="14027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6DD8D-1588-4E02-A1A2-AC59E1337C11}">
      <dsp:nvSpPr>
        <dsp:cNvPr id="0" name=""/>
        <dsp:cNvSpPr/>
      </dsp:nvSpPr>
      <dsp:spPr>
        <a:xfrm>
          <a:off x="3511562" y="2667263"/>
          <a:ext cx="1772558" cy="14027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B331A-4E18-47F8-9511-3CE0FAFA6D81}">
      <dsp:nvSpPr>
        <dsp:cNvPr id="0" name=""/>
        <dsp:cNvSpPr/>
      </dsp:nvSpPr>
      <dsp:spPr>
        <a:xfrm>
          <a:off x="4577117" y="2667263"/>
          <a:ext cx="1772558" cy="14027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65560-E367-4BA6-B093-8F8FB7499A3C}">
      <dsp:nvSpPr>
        <dsp:cNvPr id="0" name=""/>
        <dsp:cNvSpPr/>
      </dsp:nvSpPr>
      <dsp:spPr>
        <a:xfrm>
          <a:off x="5641831" y="2667263"/>
          <a:ext cx="1772558" cy="14027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A5DA3-7188-45D4-9641-89B75028EC88}">
      <dsp:nvSpPr>
        <dsp:cNvPr id="0" name=""/>
        <dsp:cNvSpPr/>
      </dsp:nvSpPr>
      <dsp:spPr>
        <a:xfrm>
          <a:off x="6707386" y="2667263"/>
          <a:ext cx="1772558" cy="14027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8F04B-F6FD-4884-976C-16E0395D4E07}">
      <dsp:nvSpPr>
        <dsp:cNvPr id="0" name=""/>
        <dsp:cNvSpPr/>
      </dsp:nvSpPr>
      <dsp:spPr>
        <a:xfrm>
          <a:off x="-55009" y="2232248"/>
          <a:ext cx="8416692" cy="2272814"/>
        </a:xfrm>
        <a:prstGeom prst="rect">
          <a:avLst/>
        </a:prstGeom>
        <a:solidFill>
          <a:schemeClr val="bg2">
            <a:lumMod val="75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i="1" kern="1200" dirty="0" smtClean="0">
              <a:solidFill>
                <a:schemeClr val="tx1"/>
              </a:solidFill>
            </a:rPr>
            <a:t> </a:t>
          </a:r>
          <a:r>
            <a:rPr lang="it-IT" sz="4000" i="1" kern="1200" dirty="0" smtClean="0">
              <a:solidFill>
                <a:schemeClr val="tx1"/>
              </a:solidFill>
            </a:rPr>
            <a:t>Affermazione del diritto alla </a:t>
          </a:r>
          <a:r>
            <a:rPr lang="it-IT" sz="4000" b="1" i="1" kern="1200" dirty="0" smtClean="0">
              <a:solidFill>
                <a:schemeClr val="tx1"/>
              </a:solidFill>
            </a:rPr>
            <a:t>differenza</a:t>
          </a:r>
          <a:r>
            <a:rPr lang="it-IT" sz="4000" i="1" kern="1200" dirty="0" smtClean="0">
              <a:solidFill>
                <a:schemeClr val="tx1"/>
              </a:solidFill>
            </a:rPr>
            <a:t>, all’</a:t>
          </a:r>
          <a:r>
            <a:rPr lang="it-IT" sz="4000" b="1" i="1" kern="1200" dirty="0" smtClean="0">
              <a:solidFill>
                <a:schemeClr val="tx1"/>
              </a:solidFill>
            </a:rPr>
            <a:t>attività</a:t>
          </a:r>
          <a:r>
            <a:rPr lang="it-IT" sz="4000" i="1" kern="1200" dirty="0" smtClean="0">
              <a:solidFill>
                <a:schemeClr val="tx1"/>
              </a:solidFill>
            </a:rPr>
            <a:t> e alla </a:t>
          </a:r>
          <a:r>
            <a:rPr lang="it-IT" sz="4000" b="1" i="1" kern="1200" dirty="0" smtClean="0">
              <a:solidFill>
                <a:schemeClr val="tx1"/>
              </a:solidFill>
            </a:rPr>
            <a:t>partecipazione </a:t>
          </a:r>
          <a:endParaRPr lang="it-IT" sz="4000" b="1" i="1" kern="1200" dirty="0">
            <a:solidFill>
              <a:schemeClr val="tx1"/>
            </a:solidFill>
          </a:endParaRPr>
        </a:p>
      </dsp:txBody>
      <dsp:txXfrm>
        <a:off x="-55009" y="2232248"/>
        <a:ext cx="8416692" cy="22728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495D9-6466-464D-A301-B3338B0816B3}">
      <dsp:nvSpPr>
        <dsp:cNvPr id="0" name=""/>
        <dsp:cNvSpPr/>
      </dsp:nvSpPr>
      <dsp:spPr>
        <a:xfrm>
          <a:off x="1023" y="166077"/>
          <a:ext cx="3724423" cy="939076"/>
        </a:xfrm>
        <a:prstGeom prst="roundRect">
          <a:avLst>
            <a:gd name="adj" fmla="val 10000"/>
          </a:avLst>
        </a:prstGeom>
        <a:solidFill>
          <a:srgbClr val="C00000"/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smtClean="0">
              <a:latin typeface="Lucida Sans Unicode"/>
              <a:ea typeface="+mn-ea"/>
              <a:cs typeface="+mn-cs"/>
            </a:rPr>
            <a:t>Attività</a:t>
          </a:r>
          <a:endParaRPr lang="it-IT" sz="3000" b="1" kern="1200" dirty="0">
            <a:latin typeface="Lucida Sans Unicode"/>
            <a:ea typeface="+mn-ea"/>
            <a:cs typeface="+mn-cs"/>
          </a:endParaRPr>
        </a:p>
      </dsp:txBody>
      <dsp:txXfrm>
        <a:off x="28528" y="193582"/>
        <a:ext cx="3669413" cy="884066"/>
      </dsp:txXfrm>
    </dsp:sp>
    <dsp:sp modelId="{0632875A-17D7-413B-83B3-4CC51DE069BC}">
      <dsp:nvSpPr>
        <dsp:cNvPr id="0" name=""/>
        <dsp:cNvSpPr/>
      </dsp:nvSpPr>
      <dsp:spPr>
        <a:xfrm>
          <a:off x="373465" y="1105153"/>
          <a:ext cx="372442" cy="139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219"/>
              </a:lnTo>
              <a:lnTo>
                <a:pt x="361391" y="1355219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AAAC4-D68B-44E6-A42A-A2A468643F80}">
      <dsp:nvSpPr>
        <dsp:cNvPr id="0" name=""/>
        <dsp:cNvSpPr/>
      </dsp:nvSpPr>
      <dsp:spPr>
        <a:xfrm>
          <a:off x="745907" y="1570706"/>
          <a:ext cx="2979539" cy="186221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latin typeface="Lucida Sans Unicode"/>
              <a:ea typeface="+mn-ea"/>
              <a:cs typeface="+mn-cs"/>
            </a:rPr>
            <a:t>L’attività è l’esecuzione di un compito o di una azione da parte di un individuo</a:t>
          </a:r>
          <a:endParaRPr lang="it-IT" sz="1900" kern="1200" dirty="0">
            <a:latin typeface="Lucida Sans Unicode"/>
            <a:ea typeface="+mn-ea"/>
            <a:cs typeface="+mn-cs"/>
          </a:endParaRPr>
        </a:p>
      </dsp:txBody>
      <dsp:txXfrm>
        <a:off x="800449" y="1625248"/>
        <a:ext cx="2870455" cy="1753127"/>
      </dsp:txXfrm>
    </dsp:sp>
    <dsp:sp modelId="{CD641221-A367-4D87-891B-6A70EDC2C36E}">
      <dsp:nvSpPr>
        <dsp:cNvPr id="0" name=""/>
        <dsp:cNvSpPr/>
      </dsp:nvSpPr>
      <dsp:spPr>
        <a:xfrm>
          <a:off x="373465" y="1105153"/>
          <a:ext cx="372442" cy="372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3918"/>
              </a:lnTo>
              <a:lnTo>
                <a:pt x="361391" y="3613918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C07B6-9D93-476B-A921-94966EA546E5}">
      <dsp:nvSpPr>
        <dsp:cNvPr id="0" name=""/>
        <dsp:cNvSpPr/>
      </dsp:nvSpPr>
      <dsp:spPr>
        <a:xfrm>
          <a:off x="745907" y="3898471"/>
          <a:ext cx="2979539" cy="186221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latin typeface="Lucida Sans Unicode"/>
              <a:ea typeface="+mn-ea"/>
              <a:cs typeface="+mn-cs"/>
            </a:rPr>
            <a:t>Le limitazioni dell’attività sono le difficoltà nello svolgimento dell’attività stessa</a:t>
          </a:r>
          <a:endParaRPr lang="it-IT" sz="1900" kern="1200" dirty="0">
            <a:latin typeface="Lucida Sans Unicode"/>
            <a:ea typeface="+mn-ea"/>
            <a:cs typeface="+mn-cs"/>
          </a:endParaRPr>
        </a:p>
      </dsp:txBody>
      <dsp:txXfrm>
        <a:off x="800449" y="3953013"/>
        <a:ext cx="2870455" cy="1753127"/>
      </dsp:txXfrm>
    </dsp:sp>
    <dsp:sp modelId="{5B839A0F-86A2-4B99-B591-9630740B3677}">
      <dsp:nvSpPr>
        <dsp:cNvPr id="0" name=""/>
        <dsp:cNvSpPr/>
      </dsp:nvSpPr>
      <dsp:spPr>
        <a:xfrm>
          <a:off x="4656552" y="166077"/>
          <a:ext cx="3724423" cy="1227421"/>
        </a:xfrm>
        <a:prstGeom prst="roundRect">
          <a:avLst>
            <a:gd name="adj" fmla="val 10000"/>
          </a:avLst>
        </a:prstGeom>
        <a:solidFill>
          <a:srgbClr val="C00000"/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smtClean="0">
              <a:latin typeface="Lucida Sans Unicode"/>
              <a:ea typeface="+mn-ea"/>
              <a:cs typeface="+mn-cs"/>
            </a:rPr>
            <a:t>Partecipazione sociale</a:t>
          </a:r>
          <a:endParaRPr lang="it-IT" sz="3000" b="1" kern="1200" dirty="0">
            <a:latin typeface="Lucida Sans Unicode"/>
            <a:ea typeface="+mn-ea"/>
            <a:cs typeface="+mn-cs"/>
          </a:endParaRPr>
        </a:p>
      </dsp:txBody>
      <dsp:txXfrm>
        <a:off x="4692502" y="202027"/>
        <a:ext cx="3652523" cy="1155521"/>
      </dsp:txXfrm>
    </dsp:sp>
    <dsp:sp modelId="{B3B7C8DA-CC5C-4654-AF44-EC80130E7C11}">
      <dsp:nvSpPr>
        <dsp:cNvPr id="0" name=""/>
        <dsp:cNvSpPr/>
      </dsp:nvSpPr>
      <dsp:spPr>
        <a:xfrm>
          <a:off x="5028995" y="1393498"/>
          <a:ext cx="372442" cy="139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219"/>
              </a:lnTo>
              <a:lnTo>
                <a:pt x="361391" y="1355219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A4114-8856-44D4-ABDD-762E4C3FBB8D}">
      <dsp:nvSpPr>
        <dsp:cNvPr id="0" name=""/>
        <dsp:cNvSpPr/>
      </dsp:nvSpPr>
      <dsp:spPr>
        <a:xfrm>
          <a:off x="5401437" y="1859051"/>
          <a:ext cx="2979539" cy="186221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latin typeface="Lucida Sans Unicode"/>
              <a:ea typeface="+mn-ea"/>
              <a:cs typeface="+mn-cs"/>
            </a:rPr>
            <a:t>La partecipazione è il coinvolgimento di una persona in una  situazione di vita</a:t>
          </a:r>
          <a:endParaRPr lang="it-IT" sz="1900" kern="1200" dirty="0">
            <a:latin typeface="Lucida Sans Unicode"/>
            <a:ea typeface="+mn-ea"/>
            <a:cs typeface="+mn-cs"/>
          </a:endParaRPr>
        </a:p>
      </dsp:txBody>
      <dsp:txXfrm>
        <a:off x="5455979" y="1913593"/>
        <a:ext cx="2870455" cy="1753127"/>
      </dsp:txXfrm>
    </dsp:sp>
    <dsp:sp modelId="{087353D9-F66F-4A39-A401-95C7B8B83FA2}">
      <dsp:nvSpPr>
        <dsp:cNvPr id="0" name=""/>
        <dsp:cNvSpPr/>
      </dsp:nvSpPr>
      <dsp:spPr>
        <a:xfrm>
          <a:off x="5028995" y="1393498"/>
          <a:ext cx="372442" cy="372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3918"/>
              </a:lnTo>
              <a:lnTo>
                <a:pt x="361391" y="3613918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3AF08-F078-4CAC-A252-400E6696DC76}">
      <dsp:nvSpPr>
        <dsp:cNvPr id="0" name=""/>
        <dsp:cNvSpPr/>
      </dsp:nvSpPr>
      <dsp:spPr>
        <a:xfrm>
          <a:off x="5401437" y="4186816"/>
          <a:ext cx="2979539" cy="186221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smtClean="0">
              <a:latin typeface="Lucida Sans Unicode"/>
              <a:ea typeface="+mn-ea"/>
              <a:cs typeface="+mn-cs"/>
            </a:rPr>
            <a:t>Le restrizioni della partecipazione sono i problemi che un individuo può avere </a:t>
          </a:r>
          <a:endParaRPr lang="it-IT" sz="1900" kern="1200" dirty="0">
            <a:latin typeface="Lucida Sans Unicode"/>
            <a:ea typeface="+mn-ea"/>
            <a:cs typeface="+mn-cs"/>
          </a:endParaRPr>
        </a:p>
      </dsp:txBody>
      <dsp:txXfrm>
        <a:off x="5455979" y="4241358"/>
        <a:ext cx="2870455" cy="17531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B8B48-4DD3-40D8-BB15-C76FB1CF4778}">
      <dsp:nvSpPr>
        <dsp:cNvPr id="0" name=""/>
        <dsp:cNvSpPr/>
      </dsp:nvSpPr>
      <dsp:spPr>
        <a:xfrm rot="5400000">
          <a:off x="2123662" y="-1547580"/>
          <a:ext cx="1307820" cy="49790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>
              <a:solidFill>
                <a:srgbClr val="C00000"/>
              </a:solidFill>
            </a:rPr>
            <a:t>SPECIAL EDUCATIONAL NEEDS</a:t>
          </a:r>
          <a:endParaRPr lang="it-IT" sz="3200" b="1" kern="1200" dirty="0">
            <a:solidFill>
              <a:srgbClr val="C00000"/>
            </a:solidFill>
          </a:endParaRPr>
        </a:p>
      </dsp:txBody>
      <dsp:txXfrm rot="-5400000">
        <a:off x="351884" y="351884"/>
        <a:ext cx="4851377" cy="1180134"/>
      </dsp:txXfrm>
    </dsp:sp>
    <dsp:sp modelId="{0A284EC4-F574-41C6-A7F0-E051AB5474B8}">
      <dsp:nvSpPr>
        <dsp:cNvPr id="0" name=""/>
        <dsp:cNvSpPr/>
      </dsp:nvSpPr>
      <dsp:spPr>
        <a:xfrm rot="5400000">
          <a:off x="3904664" y="127773"/>
          <a:ext cx="1796403" cy="6725443"/>
        </a:xfrm>
        <a:prstGeom prst="roundRect">
          <a:avLst/>
        </a:prstGeom>
        <a:solidFill>
          <a:schemeClr val="bg2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i="1" kern="1200" dirty="0" smtClean="0">
              <a:solidFill>
                <a:schemeClr val="tx1"/>
              </a:solidFill>
            </a:rPr>
            <a:t>sviluppo e formazione </a:t>
          </a:r>
          <a:r>
            <a:rPr lang="it-IT" sz="3200" kern="1200" dirty="0" smtClean="0">
              <a:solidFill>
                <a:schemeClr val="tx1"/>
              </a:solidFill>
            </a:rPr>
            <a:t>come interazione costante tra </a:t>
          </a:r>
          <a:r>
            <a:rPr lang="it-IT" sz="3200" i="1" kern="1200" dirty="0" smtClean="0">
              <a:solidFill>
                <a:schemeClr val="tx1"/>
              </a:solidFill>
            </a:rPr>
            <a:t>nature </a:t>
          </a:r>
          <a:r>
            <a:rPr lang="it-IT" sz="3200" i="0" kern="1200" dirty="0" smtClean="0">
              <a:solidFill>
                <a:schemeClr val="tx1"/>
              </a:solidFill>
            </a:rPr>
            <a:t>e</a:t>
          </a:r>
          <a:r>
            <a:rPr lang="it-IT" sz="3200" i="1" kern="1200" dirty="0" smtClean="0">
              <a:solidFill>
                <a:schemeClr val="tx1"/>
              </a:solidFill>
            </a:rPr>
            <a:t> </a:t>
          </a:r>
          <a:r>
            <a:rPr lang="it-IT" sz="3200" i="1" kern="1200" dirty="0" err="1" smtClean="0">
              <a:solidFill>
                <a:schemeClr val="tx1"/>
              </a:solidFill>
            </a:rPr>
            <a:t>nurture</a:t>
          </a:r>
          <a:r>
            <a:rPr lang="it-IT" sz="3200" kern="1200" dirty="0" smtClean="0">
              <a:solidFill>
                <a:schemeClr val="tx1"/>
              </a:solidFill>
            </a:rPr>
            <a:t>.</a:t>
          </a:r>
          <a:endParaRPr lang="it-IT" sz="3200" kern="1200" dirty="0">
            <a:solidFill>
              <a:schemeClr val="tx1"/>
            </a:solidFill>
          </a:endParaRPr>
        </a:p>
      </dsp:txBody>
      <dsp:txXfrm rot="-5400000">
        <a:off x="1527837" y="2679986"/>
        <a:ext cx="6550057" cy="16210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47354-93ED-49F5-90E2-7C894B5DD6CF}">
      <dsp:nvSpPr>
        <dsp:cNvPr id="0" name=""/>
        <dsp:cNvSpPr/>
      </dsp:nvSpPr>
      <dsp:spPr>
        <a:xfrm>
          <a:off x="0" y="2179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5710C-56AC-4B15-A834-8A24CB630A62}">
      <dsp:nvSpPr>
        <dsp:cNvPr id="0" name=""/>
        <dsp:cNvSpPr/>
      </dsp:nvSpPr>
      <dsp:spPr>
        <a:xfrm>
          <a:off x="0" y="2179"/>
          <a:ext cx="2353927" cy="4460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rgbClr val="C00000"/>
              </a:solidFill>
            </a:rPr>
            <a:t>DEFICIT VISIVO</a:t>
          </a:r>
          <a:endParaRPr lang="it-IT" sz="2800" b="1" kern="1200" dirty="0">
            <a:solidFill>
              <a:srgbClr val="C00000"/>
            </a:solidFill>
          </a:endParaRPr>
        </a:p>
      </dsp:txBody>
      <dsp:txXfrm>
        <a:off x="0" y="2179"/>
        <a:ext cx="2353927" cy="4460136"/>
      </dsp:txXfrm>
    </dsp:sp>
    <dsp:sp modelId="{92D506D0-3B19-4805-877E-84E6801EE1A8}">
      <dsp:nvSpPr>
        <dsp:cNvPr id="0" name=""/>
        <dsp:cNvSpPr/>
      </dsp:nvSpPr>
      <dsp:spPr>
        <a:xfrm>
          <a:off x="2430806" y="316624"/>
          <a:ext cx="5922121" cy="81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Times New Roman"/>
              <a:ea typeface="Calibri"/>
              <a:cs typeface="Times New Roman"/>
            </a:rPr>
            <a:t>riduzione </a:t>
          </a:r>
          <a:r>
            <a:rPr lang="it-IT" sz="2800" i="1" kern="1200" dirty="0" smtClean="0">
              <a:latin typeface="Times New Roman"/>
              <a:ea typeface="Calibri"/>
              <a:cs typeface="Times New Roman"/>
            </a:rPr>
            <a:t>parziale</a:t>
          </a:r>
          <a:r>
            <a:rPr lang="it-IT" sz="2800" kern="1200" dirty="0" smtClean="0">
              <a:latin typeface="Times New Roman"/>
              <a:ea typeface="Calibri"/>
              <a:cs typeface="Times New Roman"/>
            </a:rPr>
            <a:t> o </a:t>
          </a:r>
          <a:r>
            <a:rPr lang="it-IT" sz="2800" i="1" kern="1200" dirty="0" smtClean="0">
              <a:latin typeface="Times New Roman"/>
              <a:ea typeface="Calibri"/>
              <a:cs typeface="Times New Roman"/>
            </a:rPr>
            <a:t>totale </a:t>
          </a:r>
          <a:r>
            <a:rPr lang="it-IT" sz="2800" kern="1200" dirty="0" smtClean="0">
              <a:latin typeface="Times New Roman"/>
              <a:ea typeface="Calibri"/>
              <a:cs typeface="Times New Roman"/>
            </a:rPr>
            <a:t>della </a:t>
          </a:r>
          <a:r>
            <a:rPr lang="it-IT" sz="2800" b="1" i="1" kern="1200" dirty="0" smtClean="0">
              <a:latin typeface="Times New Roman"/>
              <a:ea typeface="Calibri"/>
              <a:cs typeface="Times New Roman"/>
            </a:rPr>
            <a:t>funzionalità visiva.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dirty="0" smtClean="0">
            <a:latin typeface="Times New Roman"/>
            <a:ea typeface="Calibri"/>
            <a:cs typeface="Times New Roman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Times New Roman"/>
              <a:ea typeface="Calibri"/>
              <a:cs typeface="Times New Roman"/>
            </a:rPr>
            <a:t>In base all’entità del deficit si classifica in </a:t>
          </a:r>
          <a:r>
            <a:rPr lang="it-IT" sz="2800" b="1" i="1" kern="1200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rPr>
            <a:t>cecità</a:t>
          </a:r>
          <a:r>
            <a:rPr lang="it-IT" sz="2800" i="1" kern="1200" dirty="0" smtClean="0">
              <a:latin typeface="Times New Roman"/>
              <a:ea typeface="Calibri"/>
              <a:cs typeface="Times New Roman"/>
            </a:rPr>
            <a:t> </a:t>
          </a:r>
          <a:r>
            <a:rPr lang="it-IT" sz="2800" kern="1200" dirty="0" smtClean="0">
              <a:latin typeface="Times New Roman"/>
              <a:ea typeface="Calibri"/>
              <a:cs typeface="Times New Roman"/>
            </a:rPr>
            <a:t>e </a:t>
          </a:r>
          <a:r>
            <a:rPr lang="it-IT" sz="2800" b="1" i="1" kern="1200" dirty="0" err="1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rPr>
            <a:t>ipovisione</a:t>
          </a:r>
          <a:r>
            <a:rPr lang="it-IT" sz="2800" b="1" i="1" kern="1200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rPr>
            <a:t>.</a:t>
          </a:r>
          <a:endParaRPr lang="it-IT" sz="2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30806" y="316624"/>
        <a:ext cx="5922121" cy="811709"/>
      </dsp:txXfrm>
    </dsp:sp>
    <dsp:sp modelId="{4E9E3FDE-AD4F-4A51-8A2D-09216EAAA95D}">
      <dsp:nvSpPr>
        <dsp:cNvPr id="0" name=""/>
        <dsp:cNvSpPr/>
      </dsp:nvSpPr>
      <dsp:spPr>
        <a:xfrm>
          <a:off x="2337197" y="2232249"/>
          <a:ext cx="3784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A0F49-9FD0-47E4-A2BE-5759D4CC200A}">
      <dsp:nvSpPr>
        <dsp:cNvPr id="0" name=""/>
        <dsp:cNvSpPr/>
      </dsp:nvSpPr>
      <dsp:spPr>
        <a:xfrm>
          <a:off x="0" y="0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D4D06-CAF5-46FF-A609-CD047E355492}">
      <dsp:nvSpPr>
        <dsp:cNvPr id="0" name=""/>
        <dsp:cNvSpPr/>
      </dsp:nvSpPr>
      <dsp:spPr>
        <a:xfrm>
          <a:off x="0" y="0"/>
          <a:ext cx="1627380" cy="4784080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In linea di massima nel mondo vi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sono:</a:t>
          </a:r>
          <a:endParaRPr lang="it-IT" sz="2700" kern="1200" dirty="0"/>
        </a:p>
      </dsp:txBody>
      <dsp:txXfrm>
        <a:off x="0" y="0"/>
        <a:ext cx="1627380" cy="4784080"/>
      </dsp:txXfrm>
    </dsp:sp>
    <dsp:sp modelId="{E8652B97-3EEF-4CF8-92C0-75F8F2F03251}">
      <dsp:nvSpPr>
        <dsp:cNvPr id="0" name=""/>
        <dsp:cNvSpPr/>
      </dsp:nvSpPr>
      <dsp:spPr>
        <a:xfrm>
          <a:off x="1749434" y="74751"/>
          <a:ext cx="6387469" cy="1495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Circa 135 milioni di ipovedenti gravi</a:t>
          </a:r>
          <a:endParaRPr lang="it-IT" sz="3200" kern="1200" dirty="0"/>
        </a:p>
      </dsp:txBody>
      <dsp:txXfrm>
        <a:off x="1749434" y="74751"/>
        <a:ext cx="6387469" cy="1495025"/>
      </dsp:txXfrm>
    </dsp:sp>
    <dsp:sp modelId="{7FE9E021-3945-46CB-A825-A3FB699609AC}">
      <dsp:nvSpPr>
        <dsp:cNvPr id="0" name=""/>
        <dsp:cNvSpPr/>
      </dsp:nvSpPr>
      <dsp:spPr>
        <a:xfrm>
          <a:off x="1627380" y="1569776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FF4E1-0BE5-4DCC-BBE9-6CC2C8B4E210}">
      <dsp:nvSpPr>
        <dsp:cNvPr id="0" name=""/>
        <dsp:cNvSpPr/>
      </dsp:nvSpPr>
      <dsp:spPr>
        <a:xfrm>
          <a:off x="1749434" y="1644527"/>
          <a:ext cx="6387469" cy="1495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Circa 45 milioni di ciechi</a:t>
          </a:r>
          <a:endParaRPr lang="it-IT" sz="3200" kern="1200" dirty="0"/>
        </a:p>
      </dsp:txBody>
      <dsp:txXfrm>
        <a:off x="1749434" y="1644527"/>
        <a:ext cx="6387469" cy="1495025"/>
      </dsp:txXfrm>
    </dsp:sp>
    <dsp:sp modelId="{08570A0B-54B1-49CB-99D9-22BAD0234358}">
      <dsp:nvSpPr>
        <dsp:cNvPr id="0" name=""/>
        <dsp:cNvSpPr/>
      </dsp:nvSpPr>
      <dsp:spPr>
        <a:xfrm>
          <a:off x="1627380" y="3139552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3A3DD-ED04-4E1C-AB56-4B081F92AEE4}">
      <dsp:nvSpPr>
        <dsp:cNvPr id="0" name=""/>
        <dsp:cNvSpPr/>
      </dsp:nvSpPr>
      <dsp:spPr>
        <a:xfrm>
          <a:off x="1749434" y="3214303"/>
          <a:ext cx="6387469" cy="1495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Il 90% si concentra nei Paesi in via di sviluppo</a:t>
          </a:r>
          <a:endParaRPr lang="it-IT" sz="3200" kern="1200" dirty="0"/>
        </a:p>
      </dsp:txBody>
      <dsp:txXfrm>
        <a:off x="1749434" y="3214303"/>
        <a:ext cx="6387469" cy="1495025"/>
      </dsp:txXfrm>
    </dsp:sp>
    <dsp:sp modelId="{E4BBE318-B1E9-4661-ACC0-558D47F93C61}">
      <dsp:nvSpPr>
        <dsp:cNvPr id="0" name=""/>
        <dsp:cNvSpPr/>
      </dsp:nvSpPr>
      <dsp:spPr>
        <a:xfrm>
          <a:off x="1627380" y="4709328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1394B-DDC6-4A7A-B8D4-12AA78FF8A42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EDD1F-72AB-4166-AB60-D50911D0D8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3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DD1F-72AB-4166-AB60-D50911D0D8B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DD1F-72AB-4166-AB60-D50911D0D8BE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958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DD1F-72AB-4166-AB60-D50911D0D8BE}" type="slidenum">
              <a:rPr lang="it-IT" smtClean="0">
                <a:solidFill>
                  <a:prstClr val="black"/>
                </a:solidFill>
              </a:rPr>
              <a:pPr/>
              <a:t>35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57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DD1F-72AB-4166-AB60-D50911D0D8BE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906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(Start/Pannello di controllo/Accessibilità/lente di ingrandimento/applica) Tutto in inglese</a:t>
            </a:r>
            <a:endParaRPr lang="it-IT" dirty="0" smtClean="0"/>
          </a:p>
        </p:txBody>
      </p:sp>
      <p:sp>
        <p:nvSpPr>
          <p:cNvPr id="993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2D6B50-04A7-4FBC-8A2F-39A51FF7A320}" type="slidenum">
              <a:rPr lang="it-IT" smtClean="0">
                <a:solidFill>
                  <a:prstClr val="black"/>
                </a:solidFill>
              </a:rPr>
              <a:pPr/>
              <a:t>53</a:t>
            </a:fld>
            <a:endParaRPr 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391AD-3BCB-4947-98C0-EB30E97626F4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0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391AD-3BCB-4947-98C0-EB30E97626F4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9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391AD-3BCB-4947-98C0-EB30E97626F4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5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it-IT" sz="1200" u="sng" dirty="0" smtClean="0">
                <a:effectLst/>
                <a:latin typeface="+mn-lt"/>
                <a:ea typeface="Calibri"/>
                <a:cs typeface="Times New Roman"/>
              </a:rPr>
              <a:t>In questo caso come diritto di scelta di una modalità conoscitiva che non sia necessariamente legata al paradigma ottico ma che rivaluti il paradigma </a:t>
            </a:r>
            <a:r>
              <a:rPr lang="it-IT" sz="1200" u="sng" dirty="0" err="1" smtClean="0">
                <a:effectLst/>
                <a:latin typeface="+mn-lt"/>
                <a:ea typeface="Calibri"/>
                <a:cs typeface="Times New Roman"/>
              </a:rPr>
              <a:t>aptico</a:t>
            </a:r>
            <a:r>
              <a:rPr lang="it-IT" sz="1200" u="sng" dirty="0" smtClean="0">
                <a:effectLst/>
                <a:latin typeface="+mn-lt"/>
                <a:ea typeface="Calibri"/>
                <a:cs typeface="Times New Roman"/>
              </a:rPr>
              <a:t> proprio dei non vedenti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391AD-3BCB-4947-98C0-EB30E97626F4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84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5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fld id="{6A3C0ACB-D55B-4414-842B-2793245E6517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it-IT" sz="1200" dirty="0" smtClean="0">
                <a:effectLst/>
                <a:latin typeface="+mn-lt"/>
                <a:ea typeface="Calibri"/>
                <a:cs typeface="Times New Roman"/>
              </a:rPr>
              <a:t>“strumento concettuale” che offre una nuova lettura delle difficoltà di apprendimento superando un’impostazione medica, classificatoria dei deficit e recuperando una visione dello sviluppo e della formazione come interazione costante tra nature e </a:t>
            </a:r>
            <a:r>
              <a:rPr lang="it-IT" sz="1200" dirty="0" err="1" smtClean="0">
                <a:effectLst/>
                <a:latin typeface="+mn-lt"/>
                <a:ea typeface="Calibri"/>
                <a:cs typeface="Times New Roman"/>
              </a:rPr>
              <a:t>nurture</a:t>
            </a:r>
            <a:r>
              <a:rPr lang="it-IT" sz="1200" dirty="0" smtClean="0">
                <a:effectLst/>
                <a:latin typeface="+mn-lt"/>
                <a:ea typeface="Calibri"/>
                <a:cs typeface="Times New Roman"/>
              </a:rPr>
              <a:t>.</a:t>
            </a:r>
            <a:endParaRPr lang="it-IT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391AD-3BCB-4947-98C0-EB30E97626F4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79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DD1F-72AB-4166-AB60-D50911D0D8B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65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Visus / è una misura del potere risolutivo dell’occhio, ossia della capacità di vedere due punti distinti come tali.</a:t>
            </a:r>
          </a:p>
          <a:p>
            <a:r>
              <a:rPr lang="it-IT" dirty="0" smtClean="0"/>
              <a:t>(Lettere / capacità di ricognizione)Visione </a:t>
            </a:r>
            <a:r>
              <a:rPr lang="it-IT" dirty="0" err="1" smtClean="0"/>
              <a:t>centrale…capacità</a:t>
            </a:r>
            <a:r>
              <a:rPr lang="it-IT" dirty="0" smtClean="0"/>
              <a:t> di distinguere i minimi dettagli dell’oggetto fissato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DD1F-72AB-4166-AB60-D50911D0D8B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307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863C3D-1E07-4ED3-8946-F20F72730A7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5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420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307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501EC1-9EB5-4E72-8AE0-882BD85AFC4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5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59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BC2F1F-BB79-4E28-B780-A7DBB6CB9F38}" type="datetimeFigureOut">
              <a:rPr lang="it-IT" smtClean="0"/>
              <a:pPr/>
              <a:t>21/11/2014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9B74781-0BF5-4214-BC63-C0CFCC53367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9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4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Deficit </a:t>
            </a:r>
            <a:r>
              <a:rPr lang="it-IT" b="1" dirty="0" err="1" smtClean="0"/>
              <a:t>SeNSORIALI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it-IT" i="1" dirty="0" smtClean="0"/>
              <a:t>Prof.ssa Paola Aiello</a:t>
            </a:r>
            <a:endParaRPr lang="it-IT" i="1" dirty="0"/>
          </a:p>
        </p:txBody>
      </p:sp>
      <p:pic>
        <p:nvPicPr>
          <p:cNvPr id="4" name="Immagine 1" descr="logouni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1539875" cy="143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DEFICIT </a:t>
            </a:r>
            <a:r>
              <a:rPr lang="it-IT" b="1" dirty="0" err="1" smtClean="0">
                <a:solidFill>
                  <a:schemeClr val="tx1"/>
                </a:solidFill>
              </a:rPr>
              <a:t>VISIVo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i="1" dirty="0" smtClean="0"/>
              <a:t>Prof.ssa Paola Aiello</a:t>
            </a:r>
            <a:endParaRPr lang="it-IT" i="1" dirty="0"/>
          </a:p>
        </p:txBody>
      </p:sp>
      <p:pic>
        <p:nvPicPr>
          <p:cNvPr id="4" name="Immagine 1" descr="logouni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1539875" cy="143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103355136"/>
              </p:ext>
            </p:extLst>
          </p:nvPr>
        </p:nvGraphicFramePr>
        <p:xfrm>
          <a:off x="506627" y="1124744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1763688" y="6273225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7A7A7A"/>
              </a:buClr>
              <a:buSzPct val="85000"/>
            </a:pPr>
            <a:r>
              <a:rPr lang="it-IT" sz="1600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Bonfigliuoli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sz="1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C. 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 Pinelli </a:t>
            </a:r>
            <a:r>
              <a:rPr lang="it-IT" sz="1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M. 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[2010], </a:t>
            </a:r>
            <a:r>
              <a:rPr lang="it-IT" sz="1600" i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Disabilità visiva, 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Trento, </a:t>
            </a:r>
            <a:r>
              <a:rPr lang="it-IT" sz="1600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Erikson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p. 11 </a:t>
            </a:r>
          </a:p>
        </p:txBody>
      </p:sp>
    </p:spTree>
    <p:extLst>
      <p:ext uri="{BB962C8B-B14F-4D97-AF65-F5344CB8AC3E}">
        <p14:creationId xmlns:p14="http://schemas.microsoft.com/office/powerpoint/2010/main" val="29824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PARAMETRI PER LA DIAGNOSI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1988840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800" dirty="0" smtClean="0">
                <a:effectLst/>
                <a:latin typeface="Times New Roman"/>
              </a:rPr>
              <a:t>L’Organizzazione Mondiale della Sanità  individua la cecità e l’</a:t>
            </a:r>
            <a:r>
              <a:rPr lang="it-IT" sz="2800" dirty="0" err="1" smtClean="0">
                <a:effectLst/>
                <a:latin typeface="Times New Roman"/>
              </a:rPr>
              <a:t>ipovisione</a:t>
            </a:r>
            <a:r>
              <a:rPr lang="it-IT" sz="2800" dirty="0" smtClean="0">
                <a:effectLst/>
                <a:latin typeface="Times New Roman"/>
              </a:rPr>
              <a:t> non solo in termini di </a:t>
            </a:r>
            <a:r>
              <a:rPr lang="it-IT" sz="2800" b="1" i="1" dirty="0" smtClean="0">
                <a:solidFill>
                  <a:srgbClr val="FF0000"/>
                </a:solidFill>
                <a:effectLst/>
                <a:latin typeface="Times New Roman"/>
              </a:rPr>
              <a:t>visus</a:t>
            </a:r>
            <a:r>
              <a:rPr lang="it-IT" sz="2800" b="1" i="1" dirty="0" smtClean="0">
                <a:effectLst/>
                <a:latin typeface="Times New Roman"/>
              </a:rPr>
              <a:t> </a:t>
            </a:r>
            <a:r>
              <a:rPr lang="it-IT" sz="2800" dirty="0" smtClean="0">
                <a:effectLst/>
                <a:latin typeface="Times New Roman"/>
              </a:rPr>
              <a:t>(acuità visiva),  ovvero la </a:t>
            </a:r>
            <a:r>
              <a:rPr lang="it-IT" sz="2800" b="1" dirty="0" smtClean="0">
                <a:effectLst/>
                <a:latin typeface="Times New Roman"/>
              </a:rPr>
              <a:t>capacità di </a:t>
            </a:r>
            <a:r>
              <a:rPr lang="it-IT" sz="2800" b="1" dirty="0" smtClean="0">
                <a:effectLst/>
                <a:latin typeface="Times New Roman"/>
              </a:rPr>
              <a:t>distinguere </a:t>
            </a:r>
            <a:r>
              <a:rPr lang="it-IT" sz="2800" b="1" dirty="0" smtClean="0">
                <a:effectLst/>
                <a:latin typeface="Times New Roman"/>
              </a:rPr>
              <a:t>forme grafiche ad una distanza definita</a:t>
            </a:r>
            <a:r>
              <a:rPr lang="it-IT" sz="2800" dirty="0" smtClean="0">
                <a:effectLst/>
                <a:latin typeface="Times New Roman"/>
              </a:rPr>
              <a:t>, ma anche in termini di </a:t>
            </a:r>
            <a:r>
              <a:rPr lang="it-IT" sz="2800" b="1" i="1" dirty="0" smtClean="0">
                <a:solidFill>
                  <a:srgbClr val="FF0000"/>
                </a:solidFill>
                <a:effectLst/>
                <a:latin typeface="Times New Roman"/>
              </a:rPr>
              <a:t>ampiezza del campo visivo</a:t>
            </a:r>
            <a:r>
              <a:rPr lang="it-IT" sz="2800" b="1" dirty="0" smtClean="0">
                <a:effectLst/>
                <a:latin typeface="Times New Roman"/>
              </a:rPr>
              <a:t>, </a:t>
            </a:r>
            <a:r>
              <a:rPr lang="it-IT" sz="2800" dirty="0" smtClean="0">
                <a:effectLst/>
                <a:latin typeface="Times New Roman"/>
              </a:rPr>
              <a:t>per meglio dire, </a:t>
            </a:r>
            <a:r>
              <a:rPr lang="it-IT" sz="2800" b="1" dirty="0" smtClean="0">
                <a:effectLst/>
                <a:latin typeface="Times New Roman"/>
              </a:rPr>
              <a:t>la porzione di spazio che l’occhio riesce a vedere davanti a sé</a:t>
            </a:r>
            <a:r>
              <a:rPr lang="it-IT" sz="2800" dirty="0" smtClean="0">
                <a:effectLst/>
                <a:latin typeface="Times New Roman"/>
              </a:rPr>
              <a:t>.</a:t>
            </a:r>
            <a:endParaRPr lang="it-IT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0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VISUS o ACUITA’ VISIVA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1576123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i="1" dirty="0" smtClean="0">
                <a:solidFill>
                  <a:prstClr val="black"/>
                </a:solidFill>
                <a:latin typeface="Calibri"/>
              </a:rPr>
              <a:t>E’ una </a:t>
            </a:r>
            <a:r>
              <a:rPr lang="it-IT" sz="2800" i="1" dirty="0">
                <a:solidFill>
                  <a:prstClr val="black"/>
                </a:solidFill>
                <a:latin typeface="Calibri"/>
              </a:rPr>
              <a:t>misura del </a:t>
            </a:r>
            <a:r>
              <a:rPr lang="it-IT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potere risolutivo dell’occhio</a:t>
            </a:r>
            <a:r>
              <a:rPr lang="it-IT" sz="2800" i="1" dirty="0">
                <a:solidFill>
                  <a:prstClr val="black"/>
                </a:solidFill>
                <a:latin typeface="Calibri"/>
              </a:rPr>
              <a:t>, ossia della capacità di vedere due punti distinti come tali.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9512" y="306896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Visione </a:t>
            </a:r>
            <a:r>
              <a:rPr lang="it-IT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centrale</a:t>
            </a:r>
            <a:r>
              <a:rPr lang="it-IT" sz="2800" i="1" dirty="0">
                <a:solidFill>
                  <a:prstClr val="black"/>
                </a:solidFill>
                <a:latin typeface="Calibri"/>
              </a:rPr>
              <a:t>…capacità di distinguere i minimi dettagli dell’oggetto fissato</a:t>
            </a:r>
          </a:p>
        </p:txBody>
      </p:sp>
    </p:spTree>
    <p:extLst>
      <p:ext uri="{BB962C8B-B14F-4D97-AF65-F5344CB8AC3E}">
        <p14:creationId xmlns:p14="http://schemas.microsoft.com/office/powerpoint/2010/main" val="119941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it-IT" sz="2400" b="1" spc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sz="2400" b="1" spc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it-IT" sz="2400" b="1" spc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sz="2400" b="1" spc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it-IT" sz="2400" b="1" spc="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Legge </a:t>
            </a:r>
            <a:r>
              <a:rPr lang="it-IT" sz="2400" b="1" spc="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3 Aprile 2001, n.138 </a:t>
            </a:r>
            <a:r>
              <a:rPr lang="it-IT" sz="2400" b="1" spc="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sz="2400" b="1" spc="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it-IT" sz="2400" b="1" spc="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“</a:t>
            </a:r>
            <a:r>
              <a:rPr lang="it-IT" sz="2400" b="1" spc="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Classificazione e quantificazione delle minorazioni visive e norme in materia di accertamenti oculistici”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700808"/>
            <a:ext cx="8960203" cy="489364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dirty="0" smtClean="0">
                <a:effectLst/>
                <a:latin typeface="Times New Roman"/>
                <a:ea typeface="Calibri"/>
                <a:cs typeface="Times New Roman"/>
              </a:rPr>
              <a:t>La legislazione italiana (138/01) classifica tre gradi di cecità: </a:t>
            </a:r>
          </a:p>
          <a:p>
            <a:pPr>
              <a:spcAft>
                <a:spcPts val="0"/>
              </a:spcAft>
            </a:pPr>
            <a:endParaRPr lang="it-IT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it-IT" sz="2400" b="1" i="1" dirty="0" smtClean="0">
                <a:effectLst/>
                <a:latin typeface="Times New Roman"/>
                <a:ea typeface="Calibri"/>
                <a:cs typeface="Times New Roman"/>
              </a:rPr>
              <a:t>Ciechi assoluti</a:t>
            </a:r>
            <a:r>
              <a:rPr lang="it-IT" sz="2400" dirty="0" smtClean="0">
                <a:effectLst/>
                <a:latin typeface="Times New Roman"/>
                <a:ea typeface="Calibri"/>
                <a:cs typeface="Times New Roman"/>
              </a:rPr>
              <a:t>: coloro che pur in presenza di una sensibilità luminosa non percepiscono la forma (</a:t>
            </a:r>
            <a:r>
              <a:rPr lang="it-IT" sz="2400" i="1" dirty="0" smtClean="0">
                <a:effectLst/>
                <a:latin typeface="Times New Roman"/>
                <a:ea typeface="Calibri"/>
                <a:cs typeface="Times New Roman"/>
              </a:rPr>
              <a:t>visus</a:t>
            </a:r>
            <a:r>
              <a:rPr lang="it-IT" sz="2400" dirty="0" smtClean="0">
                <a:effectLst/>
                <a:latin typeface="Times New Roman"/>
                <a:ea typeface="Calibri"/>
                <a:cs typeface="Times New Roman"/>
              </a:rPr>
              <a:t>) degli oggetti circostanti anche se posizionati a distanza minima;</a:t>
            </a: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endParaRPr lang="it-IT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it-IT" sz="2400" b="1" i="1" dirty="0" smtClean="0">
                <a:effectLst/>
                <a:latin typeface="Times New Roman"/>
                <a:ea typeface="Calibri"/>
                <a:cs typeface="Times New Roman"/>
              </a:rPr>
              <a:t>Ciechi </a:t>
            </a:r>
            <a:r>
              <a:rPr lang="it-IT" sz="2400" b="1" i="1" dirty="0" err="1" smtClean="0">
                <a:effectLst/>
                <a:latin typeface="Times New Roman"/>
                <a:ea typeface="Calibri"/>
                <a:cs typeface="Times New Roman"/>
              </a:rPr>
              <a:t>ventesimisti</a:t>
            </a:r>
            <a:r>
              <a:rPr lang="it-IT" sz="2400" b="1" i="1" dirty="0" smtClean="0">
                <a:effectLst/>
                <a:latin typeface="Times New Roman"/>
                <a:ea typeface="Calibri"/>
                <a:cs typeface="Times New Roman"/>
              </a:rPr>
              <a:t> o ciechi parziali</a:t>
            </a:r>
            <a:r>
              <a:rPr lang="it-IT" sz="2400" dirty="0" smtClean="0">
                <a:effectLst/>
                <a:latin typeface="Times New Roman"/>
                <a:ea typeface="Calibri"/>
                <a:cs typeface="Times New Roman"/>
              </a:rPr>
              <a:t>: coloro che hanno un residuo visivo, in entrambi gli occhi non superiore ad un ventesimo con eventuale correzione;</a:t>
            </a: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endParaRPr lang="it-IT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it-IT" sz="2400" b="1" i="1" dirty="0" smtClean="0">
                <a:effectLst/>
                <a:latin typeface="Times New Roman"/>
                <a:ea typeface="Calibri"/>
                <a:cs typeface="Times New Roman"/>
              </a:rPr>
              <a:t>Ciechi </a:t>
            </a:r>
            <a:r>
              <a:rPr lang="it-IT" sz="2400" b="1" i="1" dirty="0" err="1" smtClean="0">
                <a:effectLst/>
                <a:latin typeface="Times New Roman"/>
                <a:ea typeface="Calibri"/>
                <a:cs typeface="Times New Roman"/>
              </a:rPr>
              <a:t>decimisti</a:t>
            </a:r>
            <a:r>
              <a:rPr lang="it-IT" sz="2400" b="1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it-IT" sz="2400" dirty="0" smtClean="0">
                <a:effectLst/>
                <a:latin typeface="Times New Roman"/>
                <a:ea typeface="Calibri"/>
                <a:cs typeface="Times New Roman"/>
              </a:rPr>
              <a:t>coloro che hanno un residuo visivo, con eventuale correzione,  non superiore ad un decimo in entrambi gli occhi.</a:t>
            </a:r>
            <a:endParaRPr lang="it-IT" sz="2400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1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LA CECITA’ NEL MONDO</a:t>
            </a:r>
            <a:endParaRPr lang="it-IT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445947748"/>
              </p:ext>
            </p:extLst>
          </p:nvPr>
        </p:nvGraphicFramePr>
        <p:xfrm>
          <a:off x="539552" y="1700808"/>
          <a:ext cx="8136904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1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L’IMPEGNO DELL’OMS</a:t>
            </a:r>
            <a:endParaRPr lang="it-IT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512480669"/>
              </p:ext>
            </p:extLst>
          </p:nvPr>
        </p:nvGraphicFramePr>
        <p:xfrm>
          <a:off x="323528" y="198884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ttore 4 4"/>
          <p:cNvCxnSpPr/>
          <p:nvPr/>
        </p:nvCxnSpPr>
        <p:spPr>
          <a:xfrm>
            <a:off x="4788024" y="1700808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4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spc="0" dirty="0" smtClean="0">
                <a:solidFill>
                  <a:srgbClr val="C00000"/>
                </a:solidFill>
                <a:latin typeface="Constantia"/>
                <a:ea typeface="+mn-ea"/>
                <a:cs typeface="+mn-cs"/>
              </a:rPr>
              <a:t>INFLUENZA DEL DEFICIT SULLO SVILUPPO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323528" y="3861048"/>
            <a:ext cx="8496944" cy="4821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buClr>
                <a:srgbClr val="0F6FC6"/>
              </a:buClr>
              <a:buNone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endParaRPr lang="it-IT" sz="2800" dirty="0">
              <a:solidFill>
                <a:prstClr val="black"/>
              </a:solidFill>
              <a:latin typeface="Constantia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193745966"/>
              </p:ext>
            </p:extLst>
          </p:nvPr>
        </p:nvGraphicFramePr>
        <p:xfrm>
          <a:off x="161764" y="2060848"/>
          <a:ext cx="8820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8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ORIGINE CLINICA DEL DEFICIT</a:t>
            </a:r>
            <a:endParaRPr lang="it-IT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185638466"/>
              </p:ext>
            </p:extLst>
          </p:nvPr>
        </p:nvGraphicFramePr>
        <p:xfrm>
          <a:off x="755576" y="1628800"/>
          <a:ext cx="7560840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1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865" y="90872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t-IT" b="1" i="1" spc="0" dirty="0" smtClean="0">
                <a:solidFill>
                  <a:srgbClr val="C00000"/>
                </a:solidFill>
                <a:latin typeface="Constantia"/>
                <a:ea typeface="+mn-ea"/>
                <a:cs typeface="+mn-cs"/>
              </a:rPr>
              <a:t>CECITÀ SENSORIA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79512" y="2060848"/>
            <a:ext cx="878497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algn="just">
              <a:lnSpc>
                <a:spcPct val="150000"/>
              </a:lnSpc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it-IT" sz="2800" dirty="0" smtClean="0">
                <a:solidFill>
                  <a:prstClr val="black"/>
                </a:solidFill>
                <a:latin typeface="Constantia"/>
              </a:rPr>
              <a:t>   La </a:t>
            </a:r>
            <a:r>
              <a:rPr lang="it-IT" sz="2800" b="1" i="1" dirty="0">
                <a:solidFill>
                  <a:srgbClr val="C00000"/>
                </a:solidFill>
                <a:latin typeface="Constantia"/>
              </a:rPr>
              <a:t>cecità sensoria</a:t>
            </a:r>
            <a:r>
              <a:rPr lang="it-IT" sz="2800" i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it-IT" sz="2800" dirty="0">
                <a:solidFill>
                  <a:prstClr val="black"/>
                </a:solidFill>
                <a:latin typeface="Constantia"/>
              </a:rPr>
              <a:t>non compromette il processo delle </a:t>
            </a:r>
            <a:r>
              <a:rPr lang="it-IT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supplenze sensoriali </a:t>
            </a:r>
            <a:r>
              <a:rPr lang="it-IT" sz="2800" dirty="0">
                <a:solidFill>
                  <a:prstClr val="black"/>
                </a:solidFill>
                <a:latin typeface="Constantia"/>
              </a:rPr>
              <a:t>a differenza della </a:t>
            </a:r>
            <a:r>
              <a:rPr lang="it-IT" sz="2800" i="1" dirty="0">
                <a:solidFill>
                  <a:prstClr val="black"/>
                </a:solidFill>
                <a:latin typeface="Constantia"/>
              </a:rPr>
              <a:t>cecità cerebrale</a:t>
            </a:r>
            <a:r>
              <a:rPr lang="it-IT" sz="2800" dirty="0">
                <a:solidFill>
                  <a:prstClr val="black"/>
                </a:solidFill>
                <a:latin typeface="Constantia"/>
              </a:rPr>
              <a:t>.</a:t>
            </a:r>
          </a:p>
          <a:p>
            <a:pPr marL="354013" lvl="1" algn="just">
              <a:lnSpc>
                <a:spcPct val="150000"/>
              </a:lnSpc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it-IT" sz="2800" dirty="0">
                <a:solidFill>
                  <a:prstClr val="black"/>
                </a:solidFill>
                <a:latin typeface="Constantia"/>
              </a:rPr>
              <a:t>   Il concetto di </a:t>
            </a:r>
            <a:r>
              <a:rPr lang="it-IT" sz="2800" b="1" i="1" dirty="0">
                <a:solidFill>
                  <a:srgbClr val="C00000"/>
                </a:solidFill>
                <a:latin typeface="Constantia"/>
              </a:rPr>
              <a:t>supplenze sensoriali </a:t>
            </a:r>
            <a:r>
              <a:rPr lang="it-IT" sz="2800" dirty="0">
                <a:solidFill>
                  <a:prstClr val="black"/>
                </a:solidFill>
                <a:latin typeface="Constantia"/>
              </a:rPr>
              <a:t>si riferisce alle modalità di utilizzazione dei sensi integri da </a:t>
            </a:r>
            <a:r>
              <a:rPr lang="it-IT" sz="2800" dirty="0" smtClean="0">
                <a:solidFill>
                  <a:prstClr val="black"/>
                </a:solidFill>
                <a:latin typeface="Constantia"/>
              </a:rPr>
              <a:t>parte </a:t>
            </a:r>
            <a:r>
              <a:rPr lang="it-IT" sz="2800" dirty="0">
                <a:solidFill>
                  <a:prstClr val="black"/>
                </a:solidFill>
                <a:latin typeface="Constantia"/>
              </a:rPr>
              <a:t>del non vedente per ottenere informazioni sul mondo.</a:t>
            </a:r>
          </a:p>
        </p:txBody>
      </p:sp>
    </p:spTree>
    <p:extLst>
      <p:ext uri="{BB962C8B-B14F-4D97-AF65-F5344CB8AC3E}">
        <p14:creationId xmlns:p14="http://schemas.microsoft.com/office/powerpoint/2010/main" val="17607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UDITO E VISTA 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>
            <a:off x="1115616" y="2060848"/>
            <a:ext cx="1551006" cy="978408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6104078" y="1916832"/>
            <a:ext cx="1551006" cy="97840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3152511"/>
            <a:ext cx="338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CAPACITA’ SENSORIALE PLURIDIREZIONALE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88604" y="3155968"/>
            <a:ext cx="370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CAPACITA’ SENSORIALE UNIDIREZIONALE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61664" y="414908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b="1" dirty="0" smtClean="0"/>
              <a:t>vista</a:t>
            </a:r>
            <a:r>
              <a:rPr lang="it-IT" dirty="0" smtClean="0"/>
              <a:t> è una modalità sensoriale che può essere discontinua, può rivolgersi ad un solo oggetto e interrompersi nel sonno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4130074"/>
            <a:ext cx="3674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L’</a:t>
            </a:r>
            <a:r>
              <a:rPr lang="it-IT" b="1" dirty="0" smtClean="0"/>
              <a:t>udito</a:t>
            </a:r>
            <a:r>
              <a:rPr lang="it-IT" dirty="0" smtClean="0"/>
              <a:t> è una modalità sensoriale che permette di ricevere stimoli anche a grande distanza, provenienti da qualsiasi angolazione, indipendentemente dalla volontà del soggetto. </a:t>
            </a:r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L’udito è inoltre un mezzo di continua segnalazione dei rumori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5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i="1" spc="0" dirty="0" smtClean="0">
                <a:solidFill>
                  <a:srgbClr val="C00000"/>
                </a:solidFill>
                <a:latin typeface="Constantia"/>
                <a:ea typeface="+mn-ea"/>
                <a:cs typeface="+mn-cs"/>
              </a:rPr>
              <a:t>ORIGINE TEMPORALE</a:t>
            </a:r>
            <a:endParaRPr lang="it-IT" sz="3600" b="1" i="1" spc="0" dirty="0">
              <a:solidFill>
                <a:srgbClr val="C00000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412776"/>
            <a:ext cx="8712968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6350" algn="just">
              <a:spcBef>
                <a:spcPct val="20000"/>
              </a:spcBef>
              <a:buClr>
                <a:srgbClr val="0F6FC6"/>
              </a:buClr>
              <a:buSzPct val="85000"/>
            </a:pPr>
            <a:endParaRPr lang="it-IT" sz="2800" dirty="0" smtClean="0">
              <a:solidFill>
                <a:prstClr val="black"/>
              </a:solidFill>
              <a:latin typeface="Constantia"/>
            </a:endParaRPr>
          </a:p>
          <a:p>
            <a:pPr marL="360363" lvl="1" indent="-6350" algn="just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it-IT" sz="2800" dirty="0" smtClean="0">
                <a:solidFill>
                  <a:prstClr val="black"/>
                </a:solidFill>
                <a:latin typeface="Constantia"/>
              </a:rPr>
              <a:t>Diversa </a:t>
            </a:r>
            <a:r>
              <a:rPr lang="it-IT" sz="2800" dirty="0">
                <a:solidFill>
                  <a:prstClr val="black"/>
                </a:solidFill>
                <a:latin typeface="Constantia"/>
              </a:rPr>
              <a:t>è la situazione del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soggetto non vedente dalla nascita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</a:t>
            </a:r>
            <a:r>
              <a:rPr lang="it-IT" sz="2800" dirty="0" smtClean="0">
                <a:solidFill>
                  <a:prstClr val="black"/>
                </a:solidFill>
                <a:latin typeface="Constantia"/>
              </a:rPr>
              <a:t> dal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soggetto diventato cieco dopo un certo periodo di visione normale</a:t>
            </a:r>
            <a:r>
              <a:rPr lang="it-IT" sz="2800" dirty="0">
                <a:solidFill>
                  <a:prstClr val="black"/>
                </a:solidFill>
                <a:latin typeface="Constantia"/>
              </a:rPr>
              <a:t>. </a:t>
            </a:r>
            <a:endParaRPr lang="it-IT" sz="2800" dirty="0" smtClean="0">
              <a:solidFill>
                <a:prstClr val="black"/>
              </a:solidFill>
              <a:latin typeface="Constantia"/>
            </a:endParaRPr>
          </a:p>
          <a:p>
            <a:pPr marL="360363" lvl="1" indent="-6350" algn="just">
              <a:spcBef>
                <a:spcPct val="20000"/>
              </a:spcBef>
              <a:buClr>
                <a:srgbClr val="0F6FC6"/>
              </a:buClr>
              <a:buSzPct val="85000"/>
            </a:pPr>
            <a:endParaRPr lang="it-IT" sz="2800" dirty="0">
              <a:solidFill>
                <a:prstClr val="black"/>
              </a:solidFill>
              <a:latin typeface="Constantia"/>
            </a:endParaRPr>
          </a:p>
          <a:p>
            <a:pPr marL="360363" lvl="1" indent="-6350" algn="ctr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it-IT" sz="2800" dirty="0" smtClean="0">
                <a:solidFill>
                  <a:prstClr val="black"/>
                </a:solidFill>
                <a:latin typeface="Constantia"/>
              </a:rPr>
              <a:t>La </a:t>
            </a:r>
            <a:r>
              <a:rPr lang="it-IT" sz="2800" dirty="0">
                <a:solidFill>
                  <a:prstClr val="black"/>
                </a:solidFill>
                <a:latin typeface="Constantia"/>
              </a:rPr>
              <a:t>memoria dell’esperienza visiva consente a quest’ultimo la </a:t>
            </a:r>
            <a:r>
              <a:rPr 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costruzione di un sistema di rappresentazioni molto differente</a:t>
            </a:r>
            <a:r>
              <a:rPr lang="it-IT" sz="2400" dirty="0">
                <a:solidFill>
                  <a:schemeClr val="tx2"/>
                </a:solidFill>
                <a:latin typeface="Constant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5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t-IT" sz="3600" b="1" spc="0" dirty="0">
                <a:solidFill>
                  <a:srgbClr val="C00000"/>
                </a:solidFill>
                <a:latin typeface="Calibri"/>
              </a:rPr>
              <a:t>I fattori eziologici alla base della cecità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988840"/>
            <a:ext cx="914400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 algn="just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it-IT" sz="2400" i="1" dirty="0" smtClean="0">
                <a:solidFill>
                  <a:prstClr val="black"/>
                </a:solidFill>
                <a:latin typeface="Constantia"/>
              </a:rPr>
              <a:t>malformazioni </a:t>
            </a:r>
            <a:r>
              <a:rPr lang="it-IT" sz="2400" i="1" dirty="0">
                <a:solidFill>
                  <a:prstClr val="black"/>
                </a:solidFill>
                <a:latin typeface="Constantia"/>
              </a:rPr>
              <a:t>congenite;</a:t>
            </a:r>
          </a:p>
          <a:p>
            <a:pPr marL="640080" lvl="1" indent="-246888" algn="just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it-IT" sz="2400" i="1" dirty="0">
                <a:solidFill>
                  <a:prstClr val="black"/>
                </a:solidFill>
                <a:latin typeface="Constantia"/>
              </a:rPr>
              <a:t>lesioni dell’occhio o delle vie ottiche;</a:t>
            </a:r>
          </a:p>
          <a:p>
            <a:pPr marL="640080" lvl="1" indent="-246888" algn="just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it-IT" sz="2400" i="1" dirty="0">
                <a:solidFill>
                  <a:prstClr val="black"/>
                </a:solidFill>
                <a:latin typeface="Constantia"/>
              </a:rPr>
              <a:t>alterazioni del patrimonio genetico (circa il 50% dei casi in età evolutiva nei paesi sviluppati);</a:t>
            </a:r>
          </a:p>
          <a:p>
            <a:pPr marL="640080" lvl="1" indent="-246888" algn="just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it-IT" sz="2400" i="1" dirty="0">
                <a:solidFill>
                  <a:prstClr val="black"/>
                </a:solidFill>
                <a:latin typeface="Constantia"/>
              </a:rPr>
              <a:t>infezioni o intossicazioni da eccesso di farmaci;</a:t>
            </a:r>
          </a:p>
          <a:p>
            <a:pPr marL="640080" lvl="1" indent="-246888" algn="just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it-IT" sz="2400" i="1" dirty="0">
                <a:solidFill>
                  <a:prstClr val="black"/>
                </a:solidFill>
                <a:latin typeface="Constantia"/>
              </a:rPr>
              <a:t>complicazioni legate a parti prematuri;</a:t>
            </a:r>
          </a:p>
          <a:p>
            <a:pPr marL="640080" lvl="1" indent="-246888" algn="just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it-IT" sz="2400" i="1" dirty="0">
                <a:solidFill>
                  <a:prstClr val="black"/>
                </a:solidFill>
                <a:latin typeface="Constantia"/>
              </a:rPr>
              <a:t>malattie prenatali;</a:t>
            </a:r>
          </a:p>
          <a:p>
            <a:pPr marL="640080" lvl="1" indent="-246888" algn="just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it-IT" sz="2400" i="1" dirty="0">
                <a:solidFill>
                  <a:prstClr val="black"/>
                </a:solidFill>
                <a:latin typeface="Constantia"/>
              </a:rPr>
              <a:t>infezioni post-natali;</a:t>
            </a:r>
          </a:p>
          <a:p>
            <a:pPr marL="640080" lvl="1" indent="-246888" algn="just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it-IT" sz="2400" i="1" dirty="0">
                <a:solidFill>
                  <a:prstClr val="black"/>
                </a:solidFill>
                <a:latin typeface="Constantia"/>
              </a:rPr>
              <a:t>tumori dell’occhio o cerebrali; </a:t>
            </a:r>
          </a:p>
          <a:p>
            <a:pPr marL="640080" lvl="1" indent="-246888" algn="just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it-IT" sz="2400" i="1" dirty="0">
                <a:solidFill>
                  <a:prstClr val="black"/>
                </a:solidFill>
                <a:latin typeface="Constantia"/>
              </a:rPr>
              <a:t>distacco della retina.</a:t>
            </a:r>
          </a:p>
        </p:txBody>
      </p:sp>
    </p:spTree>
    <p:extLst>
      <p:ext uri="{BB962C8B-B14F-4D97-AF65-F5344CB8AC3E}">
        <p14:creationId xmlns:p14="http://schemas.microsoft.com/office/powerpoint/2010/main" val="24022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0" dirty="0">
                <a:solidFill>
                  <a:srgbClr val="D1282E"/>
                </a:solidFill>
                <a:latin typeface="Calibri"/>
              </a:rPr>
              <a:t>INFLUENZE SULLO SVILUPPO</a:t>
            </a:r>
            <a:endParaRPr lang="it-IT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4076" y="2204864"/>
            <a:ext cx="8135937" cy="3743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i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i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i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i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i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charset="2"/>
              <a:buChar char="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Area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 sviluppo direttamente 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colpita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dalla cecità (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Blind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specific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: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coordinazione </a:t>
            </a:r>
            <a:r>
              <a:rPr kumimoji="0" 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visuo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-motoria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(non completamente compensabile)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charset="2"/>
              <a:buChar char=""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Aree di sviluppo indirettamente colpita dalla cecità (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Blind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non 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specific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abilità locomotorie e abilità di motricità fine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(completamente compensabili).</a:t>
            </a:r>
          </a:p>
        </p:txBody>
      </p:sp>
    </p:spTree>
    <p:extLst>
      <p:ext uri="{BB962C8B-B14F-4D97-AF65-F5344CB8AC3E}">
        <p14:creationId xmlns:p14="http://schemas.microsoft.com/office/powerpoint/2010/main" val="3900218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spc="0" dirty="0">
                <a:solidFill>
                  <a:srgbClr val="C00000"/>
                </a:solidFill>
                <a:latin typeface="Calibri"/>
              </a:rPr>
              <a:t>INFLUENZE SULLO SVILUPPO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626860326"/>
              </p:ext>
            </p:extLst>
          </p:nvPr>
        </p:nvGraphicFramePr>
        <p:xfrm>
          <a:off x="0" y="119675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323528" y="50851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 algn="ctr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it-IT" sz="2400" dirty="0" smtClean="0">
                <a:solidFill>
                  <a:prstClr val="black"/>
                </a:solidFill>
                <a:latin typeface="Constantia"/>
              </a:rPr>
              <a:t>“Conoscere i 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canali che prioritariamente si sostituiscono alla vista nello sviluppo della percezione del bambino è fondamentale per orientare le scelte </a:t>
            </a:r>
            <a:r>
              <a:rPr lang="it-IT" sz="2400" dirty="0" smtClean="0">
                <a:solidFill>
                  <a:prstClr val="black"/>
                </a:solidFill>
                <a:latin typeface="Constantia"/>
              </a:rPr>
              <a:t>educative”.</a:t>
            </a:r>
            <a:endParaRPr lang="it-IT" sz="24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44091" y="636198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Ceppi,1982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0" dirty="0">
                <a:solidFill>
                  <a:srgbClr val="D1282E"/>
                </a:solidFill>
                <a:latin typeface="Calibri"/>
              </a:rPr>
              <a:t>INFLUENZE SULLO SVILUPPO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48052" y="1700808"/>
            <a:ext cx="8568952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6350" algn="ctr">
              <a:lnSpc>
                <a:spcPct val="150000"/>
              </a:lnSpc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it-IT" sz="2400" dirty="0" smtClean="0">
                <a:solidFill>
                  <a:prstClr val="black"/>
                </a:solidFill>
                <a:latin typeface="Constantia"/>
              </a:rPr>
              <a:t>La 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funzione di sintesi nella costruzione dell’atto percettivo del non vedente </a:t>
            </a:r>
            <a:r>
              <a:rPr lang="it-IT" sz="2400" dirty="0" smtClean="0">
                <a:solidFill>
                  <a:prstClr val="black"/>
                </a:solidFill>
                <a:latin typeface="Constantia"/>
              </a:rPr>
              <a:t>è svolta principalmente dal </a:t>
            </a:r>
            <a:r>
              <a:rPr lang="it-IT" sz="2400" b="1" i="1" dirty="0">
                <a:solidFill>
                  <a:prstClr val="black"/>
                </a:solidFill>
                <a:latin typeface="Constantia"/>
              </a:rPr>
              <a:t>tatto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, il quale opera con il supporto indispensabile e integrativo dell’</a:t>
            </a:r>
            <a:r>
              <a:rPr lang="it-IT" sz="2400" b="1" i="1" dirty="0">
                <a:solidFill>
                  <a:prstClr val="black"/>
                </a:solidFill>
                <a:latin typeface="Constantia"/>
              </a:rPr>
              <a:t>udito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 e con il contributo degli altri sensi, primo fra tutti quello </a:t>
            </a:r>
            <a:r>
              <a:rPr lang="it-IT" sz="2400" i="1" dirty="0">
                <a:solidFill>
                  <a:prstClr val="black"/>
                </a:solidFill>
                <a:latin typeface="Constantia"/>
              </a:rPr>
              <a:t>generale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it-IT" sz="2400" i="1" dirty="0">
                <a:solidFill>
                  <a:prstClr val="black"/>
                </a:solidFill>
                <a:latin typeface="Constantia"/>
              </a:rPr>
              <a:t>cinestesico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.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</a:pPr>
            <a:endParaRPr lang="it-IT" sz="24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660232" y="558955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Ceppi,1982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1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0" dirty="0">
                <a:solidFill>
                  <a:srgbClr val="D1282E"/>
                </a:solidFill>
                <a:latin typeface="Calibri"/>
              </a:rPr>
              <a:t>INFLUENZE SULLO SVILUPPO</a:t>
            </a:r>
            <a:endParaRPr lang="it-IT" dirty="0"/>
          </a:p>
        </p:txBody>
      </p:sp>
      <p:sp>
        <p:nvSpPr>
          <p:cNvPr id="6" name="Sottotitolo 2"/>
          <p:cNvSpPr>
            <a:spLocks noGrp="1"/>
          </p:cNvSpPr>
          <p:nvPr/>
        </p:nvSpPr>
        <p:spPr>
          <a:xfrm>
            <a:off x="251520" y="1988840"/>
            <a:ext cx="8712968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marR="0" lvl="1" indent="-2468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Un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bambino cieco dalla nascita lasciato in un contatto esclusivamente o prevalentemente uditivo con l’ambiente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può sviluppare:</a:t>
            </a:r>
          </a:p>
          <a:p>
            <a:pPr marL="640080" marR="0" lvl="1" indent="-2468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</a:t>
            </a:r>
            <a:r>
              <a:rPr kumimoji="0" lang="it-IT" sz="23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omparsa precoce </a:t>
            </a:r>
            <a:r>
              <a:rPr kumimoji="0" lang="it-IT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 comportamenti stereotipati (</a:t>
            </a:r>
            <a:r>
              <a:rPr kumimoji="0" lang="it-IT" sz="23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ciechismi</a:t>
            </a:r>
            <a:r>
              <a:rPr kumimoji="0" lang="it-IT" sz="23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);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3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riduzione </a:t>
            </a:r>
            <a:r>
              <a:rPr kumimoji="0" lang="it-IT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dell’interesse per la realtà </a:t>
            </a:r>
            <a:r>
              <a:rPr kumimoji="0" lang="it-IT" sz="23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circostante;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3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accentuazione </a:t>
            </a:r>
            <a:r>
              <a:rPr kumimoji="0" lang="it-IT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dell’interesse per il proprio </a:t>
            </a:r>
            <a:r>
              <a:rPr kumimoji="0" lang="it-IT" sz="23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corpo;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3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riduzione </a:t>
            </a:r>
            <a:r>
              <a:rPr kumimoji="0" lang="it-IT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della motivazione ad </a:t>
            </a:r>
            <a:r>
              <a:rPr kumimoji="0" lang="it-IT" sz="23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apprendere;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</a:t>
            </a:r>
            <a:r>
              <a:rPr kumimoji="0" lang="it-IT" sz="23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dozione </a:t>
            </a:r>
            <a:r>
              <a:rPr kumimoji="0" lang="it-IT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 modalità comunicative </a:t>
            </a:r>
            <a:r>
              <a:rPr kumimoji="0" lang="it-IT" sz="23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improprie.</a:t>
            </a:r>
          </a:p>
          <a:p>
            <a:pPr marL="640080" marR="0" lvl="1" indent="-2468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                                                      </a:t>
            </a:r>
          </a:p>
          <a:p>
            <a:pPr marL="640080" marR="0" lvl="1" indent="-24688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(Ceppi, 1982) 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2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spc="0" dirty="0">
                <a:solidFill>
                  <a:srgbClr val="D1282E"/>
                </a:solidFill>
                <a:latin typeface="Calibri"/>
              </a:rPr>
              <a:t>I SENSI VICARIANTI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615143928"/>
              </p:ext>
            </p:extLst>
          </p:nvPr>
        </p:nvGraphicFramePr>
        <p:xfrm>
          <a:off x="323528" y="1556792"/>
          <a:ext cx="8496944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5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spc="0" dirty="0">
                <a:solidFill>
                  <a:srgbClr val="D1282E"/>
                </a:solidFill>
                <a:latin typeface="Calibri"/>
              </a:rPr>
              <a:t>I SENSI VICARIANTI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517463954"/>
              </p:ext>
            </p:extLst>
          </p:nvPr>
        </p:nvGraphicFramePr>
        <p:xfrm>
          <a:off x="323528" y="1556792"/>
          <a:ext cx="849694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38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975337361"/>
              </p:ext>
            </p:extLst>
          </p:nvPr>
        </p:nvGraphicFramePr>
        <p:xfrm>
          <a:off x="179512" y="620688"/>
          <a:ext cx="87484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62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0" dirty="0">
                <a:solidFill>
                  <a:srgbClr val="D1282E"/>
                </a:solidFill>
                <a:latin typeface="Calibri"/>
              </a:rPr>
              <a:t>AREA MOTORIA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35168" y="1484784"/>
            <a:ext cx="8545672" cy="15696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49263" lvl="1" indent="3175" algn="ctr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it-IT" sz="2400" dirty="0">
                <a:solidFill>
                  <a:prstClr val="black"/>
                </a:solidFill>
                <a:latin typeface="Constantia"/>
              </a:rPr>
              <a:t>La mancanza del canale sensoriale visivo implica la </a:t>
            </a:r>
            <a:r>
              <a:rPr lang="it-IT" sz="2400" b="1" dirty="0">
                <a:solidFill>
                  <a:prstClr val="black"/>
                </a:solidFill>
                <a:latin typeface="Constantia"/>
              </a:rPr>
              <a:t>mancanza di un feedback continuo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, meccanismo basilare e fondamentale per la </a:t>
            </a:r>
            <a:r>
              <a:rPr lang="it-IT" sz="2400" u="sng" dirty="0">
                <a:solidFill>
                  <a:prstClr val="black"/>
                </a:solidFill>
                <a:latin typeface="Constantia"/>
              </a:rPr>
              <a:t>programmazione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, l’</a:t>
            </a:r>
            <a:r>
              <a:rPr lang="it-IT" sz="2400" u="sng" dirty="0">
                <a:solidFill>
                  <a:prstClr val="black"/>
                </a:solidFill>
                <a:latin typeface="Constantia"/>
              </a:rPr>
              <a:t>esecuzione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 e la </a:t>
            </a:r>
            <a:r>
              <a:rPr lang="it-IT" sz="2400" u="sng" dirty="0">
                <a:solidFill>
                  <a:prstClr val="black"/>
                </a:solidFill>
                <a:latin typeface="Constantia"/>
              </a:rPr>
              <a:t>correzione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 degli atti motori.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5168" y="3403947"/>
            <a:ext cx="8545672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solidFill>
                <a:prstClr val="black"/>
              </a:solidFill>
              <a:latin typeface="Constantia"/>
            </a:endParaRPr>
          </a:p>
          <a:p>
            <a:pPr algn="ctr"/>
            <a:r>
              <a:rPr lang="it-IT" sz="2400" dirty="0" smtClean="0">
                <a:solidFill>
                  <a:prstClr val="black"/>
                </a:solidFill>
                <a:latin typeface="Constantia"/>
              </a:rPr>
              <a:t>Le prassie 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possono espletarsi correttamente solo se esiste un sistema di sintesi </a:t>
            </a:r>
            <a:r>
              <a:rPr lang="it-IT" sz="2400" dirty="0" smtClean="0">
                <a:solidFill>
                  <a:prstClr val="black"/>
                </a:solidFill>
                <a:latin typeface="Constantia"/>
              </a:rPr>
              <a:t>afferente.</a:t>
            </a:r>
            <a:endParaRPr lang="it-IT" sz="2400" dirty="0">
              <a:solidFill>
                <a:prstClr val="black"/>
              </a:solidFill>
              <a:latin typeface="Constantia"/>
            </a:endParaRPr>
          </a:p>
          <a:p>
            <a:endParaRPr lang="it-IT" sz="24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7232" y="5301208"/>
            <a:ext cx="770485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prstClr val="black"/>
                </a:solidFill>
                <a:latin typeface="Constantia"/>
              </a:rPr>
              <a:t>L’espletamento dell’azione e la correzione degli errori richiede un confronto tra l’atto che si sta eseguendo e l’intenzione originale.</a:t>
            </a:r>
            <a:endParaRPr lang="it-IT" sz="24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633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417552081"/>
              </p:ext>
            </p:extLst>
          </p:nvPr>
        </p:nvGraphicFramePr>
        <p:xfrm>
          <a:off x="179512" y="1772816"/>
          <a:ext cx="88569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22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spc="0" dirty="0">
                <a:solidFill>
                  <a:srgbClr val="D1282E"/>
                </a:solidFill>
                <a:latin typeface="Calibri"/>
              </a:rPr>
              <a:t>AREA COGNITIVA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3568" y="1340768"/>
            <a:ext cx="8136904" cy="15696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Le difficoltà percettive e le problematiche di coordinazione delle azioni che si associano alla condizione di cecità, rendono complesse quelle esperienze senso motorie che sono alla base dello sviluppo cognitivo.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715965725"/>
              </p:ext>
            </p:extLst>
          </p:nvPr>
        </p:nvGraphicFramePr>
        <p:xfrm>
          <a:off x="683568" y="3241554"/>
          <a:ext cx="806489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ccia in giù 5"/>
          <p:cNvSpPr/>
          <p:nvPr/>
        </p:nvSpPr>
        <p:spPr>
          <a:xfrm>
            <a:off x="3779912" y="4978607"/>
            <a:ext cx="1348728" cy="489204"/>
          </a:xfrm>
          <a:prstGeom prst="down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5661248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prstClr val="black"/>
                </a:solidFill>
                <a:latin typeface="Constantia"/>
              </a:rPr>
              <a:t>Ritardi nello </a:t>
            </a:r>
            <a:r>
              <a:rPr lang="it-IT" sz="2300" b="1" dirty="0">
                <a:solidFill>
                  <a:prstClr val="black"/>
                </a:solidFill>
                <a:latin typeface="Constantia"/>
              </a:rPr>
              <a:t>sviluppo del pensiero rappresentativo</a:t>
            </a:r>
            <a:r>
              <a:rPr lang="it-IT" sz="2600" dirty="0">
                <a:solidFill>
                  <a:prstClr val="black"/>
                </a:solidFill>
                <a:latin typeface="Constantia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6983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0" dirty="0">
                <a:solidFill>
                  <a:srgbClr val="D1282E"/>
                </a:solidFill>
                <a:latin typeface="Calibri"/>
              </a:rPr>
              <a:t>Il linguaggio verbale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1520" y="177281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38" lvl="1" algn="just">
              <a:lnSpc>
                <a:spcPct val="150000"/>
              </a:lnSpc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it-IT" sz="2400" dirty="0" smtClean="0">
                <a:solidFill>
                  <a:prstClr val="black"/>
                </a:solidFill>
                <a:latin typeface="Constantia"/>
              </a:rPr>
              <a:t>Un fenomeno che interessa l’area del linguaggio è il </a:t>
            </a:r>
            <a:r>
              <a:rPr lang="it-IT" sz="2300" b="1" dirty="0" smtClean="0">
                <a:solidFill>
                  <a:srgbClr val="C00000"/>
                </a:solidFill>
                <a:latin typeface="Constantia"/>
              </a:rPr>
              <a:t>verbalismo</a:t>
            </a:r>
            <a:r>
              <a:rPr lang="it-IT" sz="2300" b="1" dirty="0" smtClean="0">
                <a:latin typeface="Constantia"/>
              </a:rPr>
              <a:t>,</a:t>
            </a:r>
            <a:r>
              <a:rPr lang="it-IT" sz="24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determinato dall’impossibilità di associare in modo visivo un </a:t>
            </a:r>
            <a:r>
              <a:rPr lang="it-IT" sz="2300" b="1" i="1" dirty="0">
                <a:solidFill>
                  <a:prstClr val="black"/>
                </a:solidFill>
                <a:latin typeface="Constantia"/>
              </a:rPr>
              <a:t>significante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 ad un </a:t>
            </a:r>
            <a:r>
              <a:rPr lang="it-IT" sz="2300" b="1" i="1" dirty="0">
                <a:solidFill>
                  <a:prstClr val="black"/>
                </a:solidFill>
                <a:latin typeface="Constantia"/>
              </a:rPr>
              <a:t>significato</a:t>
            </a:r>
            <a:r>
              <a:rPr lang="it-IT" sz="2400" i="1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it-IT" sz="2400" i="1" dirty="0">
              <a:solidFill>
                <a:prstClr val="black"/>
              </a:solidFill>
              <a:latin typeface="Constantia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826145682"/>
              </p:ext>
            </p:extLst>
          </p:nvPr>
        </p:nvGraphicFramePr>
        <p:xfrm>
          <a:off x="251520" y="3941105"/>
          <a:ext cx="842493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314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percezione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aptica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399292286"/>
              </p:ext>
            </p:extLst>
          </p:nvPr>
        </p:nvGraphicFramePr>
        <p:xfrm>
          <a:off x="0" y="1412776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4.bp.blogspot.com/-NfAQiu1hgtc/UY6SBNPwfhI/AAAAAAAAAgw/R7wxeT0IX9Q/s1600/A+spasso+con+le+dita+lettura+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4203848"/>
            <a:ext cx="18722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521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La percezione </a:t>
            </a:r>
            <a:r>
              <a:rPr lang="it-IT" b="1" dirty="0" err="1">
                <a:solidFill>
                  <a:srgbClr val="C00000"/>
                </a:solidFill>
              </a:rPr>
              <a:t>aptica</a:t>
            </a:r>
            <a:r>
              <a:rPr lang="it-IT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85519" y="177281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prstClr val="black"/>
                </a:solidFill>
              </a:rPr>
              <a:t>La </a:t>
            </a:r>
            <a:r>
              <a:rPr lang="it-IT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percezione </a:t>
            </a:r>
            <a:r>
              <a:rPr lang="it-IT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aptica</a:t>
            </a:r>
            <a:r>
              <a:rPr lang="it-IT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>
                <a:solidFill>
                  <a:prstClr val="black"/>
                </a:solidFill>
              </a:rPr>
              <a:t>assume un ruolo ed un significato </a:t>
            </a:r>
            <a:r>
              <a:rPr lang="it-IT" sz="2400" dirty="0" smtClean="0">
                <a:solidFill>
                  <a:prstClr val="black"/>
                </a:solidFill>
              </a:rPr>
              <a:t>fondamentale nello </a:t>
            </a:r>
            <a:r>
              <a:rPr lang="it-IT" sz="2400" dirty="0">
                <a:solidFill>
                  <a:prstClr val="black"/>
                </a:solidFill>
              </a:rPr>
              <a:t>sviluppo delle capacità conoscitive del bambino se questi ha la </a:t>
            </a:r>
            <a:r>
              <a:rPr lang="it-IT" sz="2400" dirty="0" smtClean="0">
                <a:solidFill>
                  <a:prstClr val="black"/>
                </a:solidFill>
              </a:rPr>
              <a:t>possibilità </a:t>
            </a:r>
            <a:r>
              <a:rPr lang="it-IT" sz="2400" dirty="0">
                <a:solidFill>
                  <a:prstClr val="black"/>
                </a:solidFill>
              </a:rPr>
              <a:t>di instaurare un valido rapporto con l’ambiente circostante </a:t>
            </a:r>
            <a:r>
              <a:rPr lang="it-IT" sz="2400" dirty="0" smtClean="0">
                <a:solidFill>
                  <a:prstClr val="black"/>
                </a:solidFill>
              </a:rPr>
              <a:t>mediante </a:t>
            </a: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l’attività motoria</a:t>
            </a:r>
            <a:r>
              <a:rPr lang="it-IT" sz="2400" dirty="0">
                <a:solidFill>
                  <a:prstClr val="black"/>
                </a:solidFill>
              </a:rPr>
              <a:t>. </a:t>
            </a:r>
            <a:endParaRPr lang="it-IT" sz="2400" dirty="0" smtClean="0">
              <a:solidFill>
                <a:prstClr val="black"/>
              </a:solidFill>
            </a:endParaRPr>
          </a:p>
          <a:p>
            <a:pPr algn="just"/>
            <a:endParaRPr lang="it-IT" sz="2400" dirty="0">
              <a:solidFill>
                <a:prstClr val="black"/>
              </a:solidFill>
            </a:endParaRPr>
          </a:p>
          <a:p>
            <a:pPr algn="just"/>
            <a:r>
              <a:rPr lang="it-IT" sz="2400" dirty="0" smtClean="0">
                <a:solidFill>
                  <a:prstClr val="black"/>
                </a:solidFill>
              </a:rPr>
              <a:t>Solo </a:t>
            </a:r>
            <a:r>
              <a:rPr lang="it-IT" sz="2400" dirty="0">
                <a:solidFill>
                  <a:prstClr val="black"/>
                </a:solidFill>
              </a:rPr>
              <a:t>così egli potrà avere la capacità di </a:t>
            </a:r>
            <a:r>
              <a:rPr lang="it-IT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percepire</a:t>
            </a:r>
            <a:r>
              <a:rPr lang="it-IT" sz="2400" dirty="0">
                <a:solidFill>
                  <a:prstClr val="black"/>
                </a:solidFill>
              </a:rPr>
              <a:t>, di </a:t>
            </a:r>
            <a:r>
              <a:rPr lang="it-IT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discriminare</a:t>
            </a:r>
            <a:r>
              <a:rPr lang="it-IT" sz="2400" dirty="0">
                <a:solidFill>
                  <a:prstClr val="black"/>
                </a:solidFill>
              </a:rPr>
              <a:t>, anche </a:t>
            </a:r>
            <a:r>
              <a:rPr lang="it-IT" sz="2400" i="1" dirty="0" err="1">
                <a:solidFill>
                  <a:prstClr val="black"/>
                </a:solidFill>
              </a:rPr>
              <a:t>apticamente</a:t>
            </a:r>
            <a:r>
              <a:rPr lang="it-IT" sz="2400" dirty="0">
                <a:solidFill>
                  <a:prstClr val="black"/>
                </a:solidFill>
              </a:rPr>
              <a:t>, la realtà che lo </a:t>
            </a:r>
            <a:r>
              <a:rPr lang="it-IT" sz="2400" dirty="0" smtClean="0">
                <a:solidFill>
                  <a:prstClr val="black"/>
                </a:solidFill>
              </a:rPr>
              <a:t>circonda</a:t>
            </a:r>
            <a:r>
              <a:rPr lang="it-IT" sz="2400" dirty="0">
                <a:solidFill>
                  <a:prstClr val="black"/>
                </a:solidFill>
              </a:rPr>
              <a:t>. (Zaniboni, 1986, pag. 17</a:t>
            </a:r>
            <a:r>
              <a:rPr lang="it-IT" sz="2400" dirty="0" smtClean="0">
                <a:solidFill>
                  <a:prstClr val="black"/>
                </a:solidFill>
              </a:rPr>
              <a:t>).</a:t>
            </a:r>
            <a:endParaRPr lang="it-IT" sz="2400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4.bp.blogspot.com/-NfAQiu1hgtc/UY6SBNPwfhI/AAAAAAAAAgw/R7wxeT0IX9Q/s1600/A+spasso+con+le+dita+lettura+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4203848"/>
            <a:ext cx="18722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83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 DELLA PERCEZIONE APTICA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21881" y="607409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G.Ràvész</a:t>
            </a:r>
            <a:endParaRPr lang="it-IT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731803079"/>
              </p:ext>
            </p:extLst>
          </p:nvPr>
        </p:nvGraphicFramePr>
        <p:xfrm>
          <a:off x="251520" y="184463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679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 DELLA PERCEZIONE APTICA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20272" y="590863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G.Ràvész</a:t>
            </a:r>
            <a:endParaRPr lang="it-IT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254353094"/>
              </p:ext>
            </p:extLst>
          </p:nvPr>
        </p:nvGraphicFramePr>
        <p:xfrm>
          <a:off x="251520" y="170080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063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 DELLA PERCEZIONE APTICA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20272" y="590863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G.Ràvész</a:t>
            </a:r>
            <a:endParaRPr lang="it-IT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180987973"/>
              </p:ext>
            </p:extLst>
          </p:nvPr>
        </p:nvGraphicFramePr>
        <p:xfrm>
          <a:off x="251520" y="170080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7146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 DELLA PERCEZIONE APTICA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20272" y="590863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G.Ràvész</a:t>
            </a:r>
            <a:endParaRPr lang="it-IT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295436884"/>
              </p:ext>
            </p:extLst>
          </p:nvPr>
        </p:nvGraphicFramePr>
        <p:xfrm>
          <a:off x="251520" y="170080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208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 DELLA PERCEZIONE APTICA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20272" y="590863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G.Ràvész</a:t>
            </a:r>
            <a:endParaRPr lang="it-IT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63184162"/>
              </p:ext>
            </p:extLst>
          </p:nvPr>
        </p:nvGraphicFramePr>
        <p:xfrm>
          <a:off x="251520" y="170080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350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Linee educative e suggestioni didattiche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13174428"/>
              </p:ext>
            </p:extLst>
          </p:nvPr>
        </p:nvGraphicFramePr>
        <p:xfrm>
          <a:off x="1763688" y="1916832"/>
          <a:ext cx="561662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/>
          <p:cNvSpPr/>
          <p:nvPr/>
        </p:nvSpPr>
        <p:spPr>
          <a:xfrm>
            <a:off x="323528" y="4293096"/>
            <a:ext cx="871296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algn="ctr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it-IT" sz="2400" dirty="0">
                <a:solidFill>
                  <a:prstClr val="black"/>
                </a:solidFill>
                <a:latin typeface="Constantia"/>
              </a:rPr>
              <a:t>Il bambino privato della vista deve, quindi, essere continuamente stimolato a </a:t>
            </a:r>
            <a:r>
              <a:rPr lang="it-IT" sz="2400" b="1" dirty="0">
                <a:solidFill>
                  <a:prstClr val="black"/>
                </a:solidFill>
                <a:latin typeface="Constantia"/>
              </a:rPr>
              <a:t>toccare oggetti</a:t>
            </a:r>
            <a:r>
              <a:rPr lang="it-IT" sz="2400" dirty="0">
                <a:solidFill>
                  <a:prstClr val="black"/>
                </a:solidFill>
                <a:latin typeface="Constantia"/>
              </a:rPr>
              <a:t>.</a:t>
            </a:r>
          </a:p>
          <a:p>
            <a:pPr marL="6350" lvl="1" indent="-6350" algn="ctr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it-IT" sz="2400" dirty="0">
                <a:solidFill>
                  <a:prstClr val="black"/>
                </a:solidFill>
                <a:latin typeface="Constantia"/>
              </a:rPr>
              <a:t>   Questi dovranno essere posti direttamente a contatto con le sue dita o disposti in modo che possano essere raggiunti dal non vedente attraverso il movimento spontaneo.</a:t>
            </a:r>
          </a:p>
        </p:txBody>
      </p:sp>
    </p:spTree>
    <p:extLst>
      <p:ext uri="{BB962C8B-B14F-4D97-AF65-F5344CB8AC3E}">
        <p14:creationId xmlns:p14="http://schemas.microsoft.com/office/powerpoint/2010/main" val="331964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250435785"/>
              </p:ext>
            </p:extLst>
          </p:nvPr>
        </p:nvGraphicFramePr>
        <p:xfrm>
          <a:off x="323528" y="476672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218100710"/>
              </p:ext>
            </p:extLst>
          </p:nvPr>
        </p:nvGraphicFramePr>
        <p:xfrm>
          <a:off x="539552" y="2348880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588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151263718"/>
              </p:ext>
            </p:extLst>
          </p:nvPr>
        </p:nvGraphicFramePr>
        <p:xfrm>
          <a:off x="467544" y="476672"/>
          <a:ext cx="84249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461331" y="5301208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 educazione delle dita alla </a:t>
            </a:r>
          </a:p>
          <a:p>
            <a:pPr algn="ctr"/>
            <a:r>
              <a:rPr lang="it-IT" dirty="0"/>
              <a:t>motricità fine, alla prensilità, alla capacità di manipolazione. </a:t>
            </a:r>
          </a:p>
        </p:txBody>
      </p:sp>
      <p:pic>
        <p:nvPicPr>
          <p:cNvPr id="1026" name="Picture 2" descr="https://encrypted-tbn2.gstatic.com/images?q=tbn:ANd9GcQQDnnePX6ovQOmjEtwsLg2kdQl-f5Y3tUQCQeqVGzY5g0tSM9qf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3" y="3785278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2411760" y="4656887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707904" y="4714537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organo </a:t>
            </a:r>
            <a:r>
              <a:rPr lang="it-IT" dirty="0">
                <a:solidFill>
                  <a:prstClr val="black"/>
                </a:solidFill>
              </a:rPr>
              <a:t>primario di percezione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555776" y="5954359"/>
            <a:ext cx="5904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dirty="0" smtClean="0">
                <a:solidFill>
                  <a:prstClr val="black"/>
                </a:solidFill>
              </a:rPr>
              <a:t>Sostituire il coordinamento </a:t>
            </a:r>
            <a:r>
              <a:rPr lang="it-IT" dirty="0">
                <a:solidFill>
                  <a:prstClr val="black"/>
                </a:solidFill>
              </a:rPr>
              <a:t>visivo-motorio </a:t>
            </a:r>
            <a:r>
              <a:rPr lang="it-IT" dirty="0" smtClean="0">
                <a:solidFill>
                  <a:prstClr val="black"/>
                </a:solidFill>
              </a:rPr>
              <a:t>con il </a:t>
            </a: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coordinamento </a:t>
            </a: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bimanuale </a:t>
            </a:r>
            <a:r>
              <a:rPr lang="it-IT" dirty="0">
                <a:solidFill>
                  <a:prstClr val="black"/>
                </a:solidFill>
              </a:rPr>
              <a:t>e </a:t>
            </a:r>
            <a:r>
              <a:rPr lang="it-IT" dirty="0" smtClean="0">
                <a:solidFill>
                  <a:prstClr val="black"/>
                </a:solidFill>
              </a:rPr>
              <a:t>con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quello </a:t>
            </a: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udito-mano</a:t>
            </a:r>
          </a:p>
        </p:txBody>
      </p:sp>
    </p:spTree>
    <p:extLst>
      <p:ext uri="{BB962C8B-B14F-4D97-AF65-F5344CB8AC3E}">
        <p14:creationId xmlns:p14="http://schemas.microsoft.com/office/powerpoint/2010/main" val="242863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RAPPRESENTAZIONE DELLO SPAZIO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185934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Verdana"/>
              </a:rPr>
              <a:t>Nel soggetto cieco si forma una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rappresentazione dello spazio estremamente </a:t>
            </a:r>
            <a:r>
              <a:rPr lang="it-IT" dirty="0" smtClean="0">
                <a:solidFill>
                  <a:srgbClr val="000000"/>
                </a:solidFill>
                <a:latin typeface="Verdana"/>
              </a:rPr>
              <a:t>diversa:</a:t>
            </a:r>
          </a:p>
          <a:p>
            <a:endParaRPr lang="it-IT" dirty="0" smtClean="0">
              <a:solidFill>
                <a:srgbClr val="000000"/>
              </a:solidFill>
              <a:latin typeface="Verdana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Verdana"/>
              </a:rPr>
              <a:t>mancanza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del concetto di </a:t>
            </a:r>
            <a:r>
              <a:rPr lang="it-IT" dirty="0" smtClean="0">
                <a:solidFill>
                  <a:srgbClr val="000000"/>
                </a:solidFill>
                <a:latin typeface="Verdana"/>
              </a:rPr>
              <a:t>prospettiva;</a:t>
            </a:r>
          </a:p>
          <a:p>
            <a:pPr marL="285750" indent="-285750">
              <a:buFontTx/>
              <a:buChar char="-"/>
            </a:pPr>
            <a:endParaRPr lang="it-IT" dirty="0" smtClean="0">
              <a:solidFill>
                <a:srgbClr val="000000"/>
              </a:solidFill>
              <a:latin typeface="Verdana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Verdana"/>
              </a:rPr>
              <a:t>mancanza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dello sfondo nella collocazione spaziale degli oggetti percepiti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apticamente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. </a:t>
            </a:r>
            <a:endParaRPr lang="it-IT" dirty="0" smtClean="0">
              <a:solidFill>
                <a:srgbClr val="000000"/>
              </a:solidFill>
              <a:latin typeface="Verdana"/>
            </a:endParaRP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0000"/>
              </a:solidFill>
              <a:latin typeface="Verdana"/>
            </a:endParaRPr>
          </a:p>
          <a:p>
            <a:pPr marL="180340" marR="180340"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Verdana"/>
              </a:rPr>
              <a:t>Il primo problema che deve risolvere un cieco consiste nella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costruzione dell’immagine mentale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più completa e dettagliata possibile di quello spazio, in pratica, nella elaborazione di una funzionale mappa mentale.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0205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it-IT" sz="3600" b="1" dirty="0">
                <a:solidFill>
                  <a:srgbClr val="C00000"/>
                </a:solidFill>
              </a:rPr>
              <a:t>Importanza di interventi di educazione motoria</a:t>
            </a:r>
            <a:br>
              <a:rPr lang="it-IT" sz="3600" b="1" dirty="0">
                <a:solidFill>
                  <a:srgbClr val="C00000"/>
                </a:solidFill>
              </a:rPr>
            </a:br>
            <a:endParaRPr lang="it-IT" b="1" spc="0" dirty="0">
              <a:solidFill>
                <a:srgbClr val="D1282E"/>
              </a:solidFill>
              <a:latin typeface="Calibri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591643575"/>
              </p:ext>
            </p:extLst>
          </p:nvPr>
        </p:nvGraphicFramePr>
        <p:xfrm>
          <a:off x="1732" y="1556792"/>
          <a:ext cx="91085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0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it-IT" sz="3600" b="1" dirty="0">
                <a:solidFill>
                  <a:srgbClr val="C00000"/>
                </a:solidFill>
              </a:rPr>
              <a:t>Importanza di interventi di educazione motoria</a:t>
            </a:r>
            <a:br>
              <a:rPr lang="it-IT" sz="3600" b="1" dirty="0">
                <a:solidFill>
                  <a:srgbClr val="C00000"/>
                </a:solidFill>
              </a:rPr>
            </a:br>
            <a:endParaRPr lang="it-IT" b="1" spc="0" dirty="0">
              <a:solidFill>
                <a:srgbClr val="D1282E"/>
              </a:solidFill>
              <a:latin typeface="Calibri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928478698"/>
              </p:ext>
            </p:extLst>
          </p:nvPr>
        </p:nvGraphicFramePr>
        <p:xfrm>
          <a:off x="1732" y="1556792"/>
          <a:ext cx="91085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7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Times New Roman"/>
                <a:ea typeface="Times New Roman"/>
              </a:rPr>
              <a:t>Orientamento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47664" y="1700808"/>
            <a:ext cx="6317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Times New Roman"/>
                <a:ea typeface="Times New Roman"/>
              </a:rPr>
              <a:t>Corrette </a:t>
            </a:r>
            <a:r>
              <a:rPr lang="it-IT" sz="3200" dirty="0">
                <a:latin typeface="Times New Roman"/>
                <a:ea typeface="Times New Roman"/>
              </a:rPr>
              <a:t>relazioni fra sé e l’ambiente </a:t>
            </a:r>
            <a:endParaRPr lang="it-IT" sz="3200" dirty="0"/>
          </a:p>
        </p:txBody>
      </p:sp>
      <p:sp>
        <p:nvSpPr>
          <p:cNvPr id="4" name="Freccia in giù 3"/>
          <p:cNvSpPr/>
          <p:nvPr/>
        </p:nvSpPr>
        <p:spPr>
          <a:xfrm>
            <a:off x="3851920" y="2492896"/>
            <a:ext cx="1483269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83567" y="3717032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240" marR="18034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400" dirty="0" smtClean="0">
                <a:latin typeface="Times New Roman"/>
                <a:ea typeface="Times New Roman"/>
              </a:rPr>
              <a:t>padronanza </a:t>
            </a:r>
            <a:r>
              <a:rPr lang="it-IT" sz="2400" dirty="0">
                <a:latin typeface="Times New Roman"/>
                <a:ea typeface="Times New Roman"/>
              </a:rPr>
              <a:t>del proprio </a:t>
            </a:r>
            <a:r>
              <a:rPr lang="it-IT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schema </a:t>
            </a:r>
            <a:r>
              <a:rPr lang="it-IT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corporeo</a:t>
            </a:r>
          </a:p>
          <a:p>
            <a:pPr marL="523240" marR="18034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400" dirty="0" smtClean="0">
                <a:latin typeface="Times New Roman"/>
                <a:ea typeface="Times New Roman"/>
              </a:rPr>
              <a:t> </a:t>
            </a:r>
            <a:r>
              <a:rPr lang="it-IT" sz="2400" dirty="0">
                <a:latin typeface="Times New Roman"/>
                <a:ea typeface="Times New Roman"/>
              </a:rPr>
              <a:t>buona </a:t>
            </a:r>
            <a:r>
              <a:rPr lang="it-IT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lateralizzazione</a:t>
            </a:r>
            <a:r>
              <a:rPr lang="it-IT" sz="2400" b="1" dirty="0">
                <a:latin typeface="Times New Roman"/>
                <a:ea typeface="Times New Roman"/>
              </a:rPr>
              <a:t> </a:t>
            </a:r>
            <a:endParaRPr lang="it-IT" sz="2400" b="1" dirty="0" smtClean="0">
              <a:latin typeface="Times New Roman"/>
              <a:ea typeface="Times New Roman"/>
            </a:endParaRPr>
          </a:p>
          <a:p>
            <a:pPr marL="523240" marR="18034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400" dirty="0" smtClean="0">
                <a:latin typeface="Times New Roman"/>
                <a:ea typeface="Times New Roman"/>
              </a:rPr>
              <a:t>capacità </a:t>
            </a:r>
            <a:r>
              <a:rPr lang="it-IT" sz="2400" dirty="0">
                <a:latin typeface="Times New Roman"/>
                <a:ea typeface="Times New Roman"/>
              </a:rPr>
              <a:t>di trarre il </a:t>
            </a:r>
            <a:r>
              <a:rPr lang="it-IT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massimo profitto da tutti i messaggi</a:t>
            </a:r>
            <a:r>
              <a:rPr lang="it-IT" sz="2400" b="1" dirty="0">
                <a:latin typeface="Times New Roman"/>
                <a:ea typeface="Times New Roman"/>
              </a:rPr>
              <a:t> </a:t>
            </a:r>
            <a:r>
              <a:rPr lang="it-IT" sz="2400" dirty="0">
                <a:latin typeface="Times New Roman"/>
                <a:ea typeface="Times New Roman"/>
              </a:rPr>
              <a:t>che il soggetto riceve attraverso i sensi </a:t>
            </a:r>
            <a:r>
              <a:rPr lang="it-IT" sz="2400" dirty="0" smtClean="0">
                <a:latin typeface="Times New Roman"/>
                <a:ea typeface="Times New Roman"/>
              </a:rPr>
              <a:t>residui</a:t>
            </a:r>
            <a:endParaRPr lang="it-IT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2037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</a:rPr>
              <a:t>Linee educative e suggestioni </a:t>
            </a:r>
            <a:r>
              <a:rPr lang="it-IT" sz="3600" b="1" dirty="0" smtClean="0">
                <a:solidFill>
                  <a:srgbClr val="C00000"/>
                </a:solidFill>
              </a:rPr>
              <a:t>didattiche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49086" y="306896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Times New Roman"/>
                <a:ea typeface="Times New Roman"/>
              </a:rPr>
              <a:t>Mettere </a:t>
            </a:r>
            <a:r>
              <a:rPr lang="it-IT" sz="2800" dirty="0">
                <a:latin typeface="Times New Roman"/>
                <a:ea typeface="Times New Roman"/>
              </a:rPr>
              <a:t>il soggetto nelle condizioni di agire </a:t>
            </a:r>
            <a:r>
              <a:rPr lang="it-IT" sz="2800" dirty="0" smtClean="0">
                <a:latin typeface="Times New Roman"/>
                <a:ea typeface="Times New Roman"/>
              </a:rPr>
              <a:t>sugli oggetti,  </a:t>
            </a:r>
            <a:r>
              <a:rPr lang="it-IT" sz="2800" dirty="0">
                <a:latin typeface="Times New Roman"/>
                <a:ea typeface="Times New Roman"/>
              </a:rPr>
              <a:t>poiché lo sviluppo </a:t>
            </a:r>
            <a:r>
              <a:rPr lang="it-IT" sz="2800" dirty="0" smtClean="0">
                <a:latin typeface="Times New Roman"/>
                <a:ea typeface="Times New Roman"/>
              </a:rPr>
              <a:t>conoscitivo </a:t>
            </a:r>
            <a:r>
              <a:rPr lang="it-IT" sz="2800" dirty="0" smtClean="0">
                <a:latin typeface="Times New Roman"/>
                <a:ea typeface="Times New Roman"/>
              </a:rPr>
              <a:t>passa </a:t>
            </a:r>
            <a:r>
              <a:rPr lang="it-IT" sz="2800" dirty="0">
                <a:latin typeface="Times New Roman"/>
                <a:ea typeface="Times New Roman"/>
              </a:rPr>
              <a:t>attraverso </a:t>
            </a:r>
            <a:r>
              <a:rPr lang="it-IT" sz="2800" dirty="0" smtClean="0">
                <a:latin typeface="Times New Roman"/>
                <a:ea typeface="Times New Roman"/>
              </a:rPr>
              <a:t>l’azione.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89246" y="162880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DIDATTICA  ATTIVA</a:t>
            </a:r>
            <a:endParaRPr lang="it-IT" sz="3600" b="1" dirty="0"/>
          </a:p>
        </p:txBody>
      </p:sp>
      <p:sp>
        <p:nvSpPr>
          <p:cNvPr id="6" name="Freccia in giù 5"/>
          <p:cNvSpPr/>
          <p:nvPr/>
        </p:nvSpPr>
        <p:spPr>
          <a:xfrm>
            <a:off x="4221672" y="242088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4653135"/>
            <a:ext cx="827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Times New Roman"/>
                <a:ea typeface="Times New Roman"/>
              </a:rPr>
              <a:t>Mettere il soggetto nelle condizioni di sfruttare pienamente la globalità delle stimolazioni sensoriali e di servirsene per </a:t>
            </a:r>
            <a:r>
              <a:rPr lang="it-IT" sz="2800" dirty="0" smtClean="0">
                <a:latin typeface="Times New Roman"/>
                <a:ea typeface="Times New Roman"/>
              </a:rPr>
              <a:t>esplorare </a:t>
            </a:r>
            <a:r>
              <a:rPr lang="it-IT" sz="2800" dirty="0">
                <a:latin typeface="Times New Roman"/>
                <a:ea typeface="Times New Roman"/>
              </a:rPr>
              <a:t>l’ambiente </a:t>
            </a:r>
          </a:p>
        </p:txBody>
      </p:sp>
    </p:spTree>
    <p:extLst>
      <p:ext uri="{BB962C8B-B14F-4D97-AF65-F5344CB8AC3E}">
        <p14:creationId xmlns:p14="http://schemas.microsoft.com/office/powerpoint/2010/main" val="23702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ATTEGGIAMENTO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DELL’EDUCATORE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4236" y="2996952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L’atteggiamento corretto dell’educatore è quello di porsi in posizione di osservatore ed intervenire unicamente per aiutare il bambino a cogliere gli stimoli dell’ambiente per farlo suo e non di interporsi come mediatore dell’esperienza</a:t>
            </a:r>
            <a:endParaRPr lang="it-IT" sz="2800" dirty="0"/>
          </a:p>
        </p:txBody>
      </p:sp>
      <p:sp>
        <p:nvSpPr>
          <p:cNvPr id="6" name="Freccia in giù 5"/>
          <p:cNvSpPr/>
          <p:nvPr/>
        </p:nvSpPr>
        <p:spPr>
          <a:xfrm>
            <a:off x="3779912" y="1772816"/>
            <a:ext cx="1512168" cy="97840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44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Ruolo dell’educatore nei primi mesi di vita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1997839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Nei primi mesi di vita l’adulto deve guidare </a:t>
            </a:r>
            <a:r>
              <a:rPr lang="it-IT" sz="2800" dirty="0"/>
              <a:t>le mani del piccolo finché non si </a:t>
            </a:r>
            <a:r>
              <a:rPr lang="it-IT" sz="2800" dirty="0" smtClean="0"/>
              <a:t>rende </a:t>
            </a:r>
            <a:r>
              <a:rPr lang="it-IT" sz="2800" dirty="0"/>
              <a:t>conto che gli </a:t>
            </a:r>
            <a:r>
              <a:rPr lang="it-IT" sz="2800" dirty="0" smtClean="0"/>
              <a:t>oggetti </a:t>
            </a:r>
            <a:r>
              <a:rPr lang="it-IT" sz="2800" dirty="0"/>
              <a:t>esistono, indipendentemente dal fatto che si trovino o </a:t>
            </a:r>
            <a:r>
              <a:rPr lang="it-IT" sz="2800" dirty="0" smtClean="0"/>
              <a:t>meno</a:t>
            </a:r>
            <a:r>
              <a:rPr lang="it-IT" sz="2800" dirty="0" smtClean="0"/>
              <a:t> </a:t>
            </a:r>
            <a:r>
              <a:rPr lang="it-IT" sz="2800" dirty="0"/>
              <a:t>nel suo campo </a:t>
            </a:r>
            <a:r>
              <a:rPr lang="it-IT" sz="2800" dirty="0" smtClean="0"/>
              <a:t>percettivo</a:t>
            </a:r>
            <a:r>
              <a:rPr lang="it-IT" sz="2800" dirty="0"/>
              <a:t>, e che, se si vuole, sono raggiungibili</a:t>
            </a:r>
            <a:r>
              <a:rPr lang="it-IT" sz="2800" dirty="0" smtClean="0"/>
              <a:t>.</a:t>
            </a:r>
          </a:p>
          <a:p>
            <a:pPr algn="ctr"/>
            <a:r>
              <a:rPr lang="it-IT" sz="2800" dirty="0" smtClean="0"/>
              <a:t> </a:t>
            </a:r>
            <a:r>
              <a:rPr lang="it-IT" sz="2800" dirty="0"/>
              <a:t>A questo punto il bambino dovrà </a:t>
            </a:r>
            <a:r>
              <a:rPr lang="it-IT" sz="2800" dirty="0" smtClean="0"/>
              <a:t>imparare </a:t>
            </a:r>
            <a:r>
              <a:rPr lang="it-IT" sz="2800" dirty="0"/>
              <a:t>ad orientarsi nello spazio e a scoprire le strategie migliori per rendere </a:t>
            </a:r>
            <a:r>
              <a:rPr lang="it-IT" sz="2800" dirty="0" smtClean="0"/>
              <a:t>efficace </a:t>
            </a:r>
            <a:r>
              <a:rPr lang="it-IT" sz="2800" dirty="0"/>
              <a:t>la ricerca.</a:t>
            </a:r>
          </a:p>
        </p:txBody>
      </p:sp>
    </p:spTree>
    <p:extLst>
      <p:ext uri="{BB962C8B-B14F-4D97-AF65-F5344CB8AC3E}">
        <p14:creationId xmlns:p14="http://schemas.microsoft.com/office/powerpoint/2010/main" val="2875571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Ruolo dell’educatore nel corso dello sviluppo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1997839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Times New Roman"/>
                <a:ea typeface="Times New Roman"/>
              </a:rPr>
              <a:t>Opportuno offrire </a:t>
            </a:r>
            <a:r>
              <a:rPr lang="it-IT" sz="2800" dirty="0">
                <a:latin typeface="Times New Roman"/>
                <a:ea typeface="Times New Roman"/>
              </a:rPr>
              <a:t>continuamente occasioni per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sperimentare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direttamente</a:t>
            </a:r>
            <a:r>
              <a:rPr lang="it-IT" sz="2800" dirty="0" smtClean="0">
                <a:latin typeface="Times New Roman"/>
                <a:ea typeface="Times New Roman"/>
              </a:rPr>
              <a:t>, avendo </a:t>
            </a:r>
            <a:r>
              <a:rPr lang="it-IT" sz="2800" dirty="0">
                <a:latin typeface="Times New Roman"/>
                <a:ea typeface="Times New Roman"/>
              </a:rPr>
              <a:t>cura di inserire le nuove esperienze in una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situazione reale</a:t>
            </a:r>
            <a:r>
              <a:rPr lang="it-IT" sz="2800" dirty="0">
                <a:latin typeface="Times New Roman"/>
                <a:ea typeface="Times New Roman"/>
              </a:rPr>
              <a:t>, evitando le aride catalogazioni (questo è..., quest’altro è...) ed ogni forma di esercitazione meccanicistica</a:t>
            </a:r>
            <a:r>
              <a:rPr lang="it-IT" sz="2800" dirty="0" smtClean="0">
                <a:latin typeface="Times New Roman"/>
                <a:ea typeface="Times New Roman"/>
              </a:rPr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27927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Organizzazione dell’ambiente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47744" y="220486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240" marR="18034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sz="2400" dirty="0" smtClean="0">
                <a:latin typeface="Times New Roman"/>
                <a:ea typeface="Times New Roman"/>
              </a:rPr>
              <a:t>Ambiente vario </a:t>
            </a:r>
            <a:r>
              <a:rPr lang="it-IT" sz="2400" dirty="0">
                <a:latin typeface="Times New Roman"/>
                <a:ea typeface="Times New Roman"/>
              </a:rPr>
              <a:t>e stimolante, presentare ostacoli </a:t>
            </a:r>
            <a:r>
              <a:rPr lang="it-IT" sz="2400" dirty="0" smtClean="0">
                <a:latin typeface="Times New Roman"/>
                <a:ea typeface="Times New Roman"/>
              </a:rPr>
              <a:t>tali </a:t>
            </a:r>
            <a:r>
              <a:rPr lang="it-IT" sz="2400" dirty="0">
                <a:latin typeface="Times New Roman"/>
                <a:ea typeface="Times New Roman"/>
              </a:rPr>
              <a:t>da poter essere superati senza correre rischi. </a:t>
            </a:r>
            <a:endParaRPr lang="it-IT" sz="2400" dirty="0" smtClean="0">
              <a:latin typeface="Times New Roman"/>
              <a:ea typeface="Times New Roman"/>
            </a:endParaRPr>
          </a:p>
          <a:p>
            <a:pPr marL="523240" marR="18034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sz="2400" dirty="0" smtClean="0">
                <a:latin typeface="Times New Roman"/>
                <a:ea typeface="Times New Roman"/>
              </a:rPr>
              <a:t>Ambiente non eccessivamente complesso, in quanto </a:t>
            </a:r>
            <a:r>
              <a:rPr lang="it-IT" sz="2400" dirty="0">
                <a:latin typeface="Times New Roman"/>
                <a:ea typeface="Times New Roman"/>
              </a:rPr>
              <a:t>finirebbe per inibire il bambino e, soprattutto, gli farebbe perdere la fiducia in se stesso. </a:t>
            </a:r>
          </a:p>
        </p:txBody>
      </p:sp>
    </p:spTree>
    <p:extLst>
      <p:ext uri="{BB962C8B-B14F-4D97-AF65-F5344CB8AC3E}">
        <p14:creationId xmlns:p14="http://schemas.microsoft.com/office/powerpoint/2010/main" val="152402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/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PRINCIPIO </a:t>
            </a:r>
            <a:r>
              <a:rPr lang="it-IT" b="1" dirty="0">
                <a:solidFill>
                  <a:srgbClr val="C00000"/>
                </a:solidFill>
              </a:rPr>
              <a:t>DI </a:t>
            </a:r>
            <a:r>
              <a:rPr lang="it-IT" b="1" dirty="0" smtClean="0">
                <a:solidFill>
                  <a:srgbClr val="C00000"/>
                </a:solidFill>
              </a:rPr>
              <a:t>EDUCABILITA’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93809942"/>
              </p:ext>
            </p:extLst>
          </p:nvPr>
        </p:nvGraphicFramePr>
        <p:xfrm>
          <a:off x="323528" y="234888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50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Ruolo della famiglia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560" y="1628800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090" marR="18034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ea typeface="Times New Roman"/>
              </a:rPr>
              <a:t>Fiducia </a:t>
            </a:r>
            <a:r>
              <a:rPr lang="it-IT" dirty="0">
                <a:latin typeface="Times New Roman"/>
                <a:ea typeface="Times New Roman"/>
              </a:rPr>
              <a:t>nelle possibilità del figlio di giocare anche con i coetanei vedenti, di fare esperienze, di muoversi senza essere sempre accompagnato, di studiare per ottenere una qualificazione </a:t>
            </a:r>
            <a:r>
              <a:rPr lang="it-IT" dirty="0" smtClean="0">
                <a:latin typeface="Times New Roman"/>
                <a:ea typeface="Times New Roman"/>
              </a:rPr>
              <a:t>professionale, </a:t>
            </a:r>
            <a:r>
              <a:rPr lang="it-IT" dirty="0">
                <a:latin typeface="Times New Roman"/>
                <a:ea typeface="Times New Roman"/>
              </a:rPr>
              <a:t>di istituire significativi rapporti interpersonali e, al momento opportuno, di lavorare, assumendosi i doveri e godendo dei diritti propri dei suoi compagni di lavoro</a:t>
            </a:r>
            <a:r>
              <a:rPr lang="it-IT" dirty="0" smtClean="0">
                <a:latin typeface="Times New Roman"/>
                <a:ea typeface="Times New Roman"/>
              </a:rPr>
              <a:t>.</a:t>
            </a:r>
          </a:p>
          <a:p>
            <a:pPr marL="466090" marR="18034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it-IT" dirty="0">
              <a:effectLst/>
              <a:latin typeface="Times New Roman"/>
              <a:ea typeface="Times New Roman"/>
            </a:endParaRPr>
          </a:p>
          <a:p>
            <a:pPr marL="466090" marR="18034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ea typeface="Times New Roman"/>
              </a:rPr>
              <a:t>Vedere </a:t>
            </a:r>
            <a:r>
              <a:rPr lang="it-IT" dirty="0">
                <a:latin typeface="Times New Roman"/>
                <a:ea typeface="Times New Roman"/>
              </a:rPr>
              <a:t>una persona in divenire, con ottime prospettive di affermazione personale e sociale, una persona destinata ad essere autonoma e a decidere liberamente del proprio destino, impiegando tempi e strumenti talvolta diversi, ma con risultati sicuramente positivi.</a:t>
            </a:r>
          </a:p>
          <a:p>
            <a:pPr algn="r">
              <a:spcAft>
                <a:spcPts val="0"/>
              </a:spcAft>
            </a:pPr>
            <a:r>
              <a:rPr lang="it-IT" b="1" dirty="0">
                <a:latin typeface="Times New Roman"/>
                <a:ea typeface="Times New Roman"/>
              </a:rPr>
              <a:t>Enzo Tioli</a:t>
            </a:r>
            <a:endParaRPr lang="it-IT" i="1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it-IT" i="1" dirty="0" smtClean="0">
                <a:latin typeface="Times New Roman"/>
                <a:ea typeface="Times New Roman"/>
              </a:rPr>
              <a:t>Unione </a:t>
            </a:r>
            <a:r>
              <a:rPr lang="it-IT" i="1" dirty="0">
                <a:latin typeface="Times New Roman"/>
                <a:ea typeface="Times New Roman"/>
              </a:rPr>
              <a:t>Italiana dei Ciechi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800" dirty="0">
                <a:latin typeface="Times New Roman"/>
                <a:ea typeface="Times New Roman"/>
              </a:rPr>
              <a:t> </a:t>
            </a:r>
          </a:p>
          <a:p>
            <a:pPr marL="466090" marR="18034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it-IT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5133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it-IT" sz="3600" b="1" dirty="0" smtClean="0">
                <a:solidFill>
                  <a:srgbClr val="C00000"/>
                </a:solidFill>
              </a:rPr>
              <a:t>Educazione alla lettura e alla scrittura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79512" y="198884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it-IT" sz="2800" dirty="0" smtClean="0">
                <a:latin typeface="Times New Roman"/>
                <a:ea typeface="Times New Roman"/>
              </a:rPr>
              <a:t>Uso dell’alfabeto Braille: un metodo di scrittura e di lettura perfettamente aderente alle esigenze della percezione tattile.</a:t>
            </a:r>
          </a:p>
          <a:p>
            <a:pPr lvl="1" algn="just"/>
            <a:endParaRPr lang="it-IT" sz="2800" dirty="0" smtClean="0">
              <a:latin typeface="Times New Roman"/>
              <a:ea typeface="Times New Roman"/>
            </a:endParaRPr>
          </a:p>
          <a:p>
            <a:pPr lvl="1" algn="just"/>
            <a:r>
              <a:rPr lang="it-IT" sz="2800" dirty="0" smtClean="0">
                <a:latin typeface="Times New Roman"/>
                <a:ea typeface="Times New Roman"/>
              </a:rPr>
              <a:t>L’alfabeto Braille è un sistema di punti collocati all’interno di un rettangolo posto verticalmente di 6x3 cm di lato, nel quale è possibile fare tre file di due puntini dall’alto in basso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Prerequisiti per l’uso del Braille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149950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it-IT" sz="1400" dirty="0" smtClean="0"/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i="1" dirty="0" smtClean="0"/>
              <a:t>capacità percettiva a livello tattile</a:t>
            </a:r>
            <a:r>
              <a:rPr lang="it-IT" sz="2000" i="1" dirty="0" smtClean="0"/>
              <a:t>, per riconoscere forme, grandezze, direzioni;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i="1" dirty="0" smtClean="0"/>
              <a:t>coordinazione bimanuale</a:t>
            </a:r>
            <a:r>
              <a:rPr lang="it-IT" sz="2000" i="1" dirty="0" smtClean="0"/>
              <a:t>, necessaria per scorrere la mano sul testo di lettura o scrivere sulla tavoletta;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i="1" dirty="0" smtClean="0"/>
              <a:t>capacità di linguaggio</a:t>
            </a:r>
            <a:r>
              <a:rPr lang="it-IT" sz="2000" i="1" dirty="0" smtClean="0"/>
              <a:t>;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i="1" dirty="0" smtClean="0"/>
              <a:t>capacità ritmica</a:t>
            </a:r>
            <a:r>
              <a:rPr lang="it-IT" sz="2000" i="1" dirty="0" smtClean="0"/>
              <a:t>, necessaria per facilitare la comprensione delle successioni temporali e spaziali;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i="1" dirty="0" smtClean="0"/>
              <a:t>adeguata strutturazione di prerequisiti funzionali del movimento</a:t>
            </a:r>
            <a:r>
              <a:rPr lang="it-IT" sz="2000" i="1" dirty="0" smtClean="0"/>
              <a:t>, che consenta di conoscere, partendo dal proprio corpo, le relazioni spaziali (alto, basso, direzioni, distanze) e che permetta di riconoscere le immagini motorie dei segni grafici in modo da saperli riprodurre.</a:t>
            </a:r>
          </a:p>
          <a:p>
            <a:pPr lvl="1">
              <a:buFont typeface="Arial" pitchFamily="34" charset="0"/>
              <a:buChar char="•"/>
            </a:pPr>
            <a:endParaRPr lang="it-IT" sz="2400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dirty="0" smtClean="0">
                <a:solidFill>
                  <a:srgbClr val="C00000"/>
                </a:solidFill>
              </a:rPr>
              <a:t>Tecnologie per gli allievi con deficit visivo</a:t>
            </a:r>
          </a:p>
        </p:txBody>
      </p:sp>
      <p:sp>
        <p:nvSpPr>
          <p:cNvPr id="69635" name="Sottotitolo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4525963"/>
          </a:xfrm>
        </p:spPr>
        <p:txBody>
          <a:bodyPr>
            <a:normAutofit fontScale="92500"/>
          </a:bodyPr>
          <a:lstStyle/>
          <a:p>
            <a:pPr lvl="1" eaLnBrk="1" hangingPunct="1">
              <a:buFont typeface="Arial" pitchFamily="34" charset="0"/>
              <a:buChar char="•"/>
            </a:pPr>
            <a:endParaRPr lang="it-IT" sz="2400" i="1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it-IT" sz="2400" i="1" dirty="0" smtClean="0"/>
              <a:t>Display Braille</a:t>
            </a:r>
            <a:r>
              <a:rPr lang="it-IT" sz="2400" dirty="0" smtClean="0"/>
              <a:t> (barra Braille);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it-IT" sz="2400" dirty="0" smtClean="0"/>
          </a:p>
          <a:p>
            <a:pPr lvl="1">
              <a:buClr>
                <a:srgbClr val="DDDDDD"/>
              </a:buClr>
              <a:buFont typeface="Wingdings" pitchFamily="2" charset="2"/>
              <a:buChar char="§"/>
            </a:pPr>
            <a:r>
              <a:rPr lang="it-IT" sz="2400" i="1" dirty="0" smtClean="0"/>
              <a:t>Sintesi vocali </a:t>
            </a:r>
            <a:r>
              <a:rPr lang="it-IT" sz="2400" dirty="0" smtClean="0"/>
              <a:t>(</a:t>
            </a:r>
            <a:r>
              <a:rPr lang="it-IT" sz="2400" dirty="0" err="1" smtClean="0"/>
              <a:t>loquendo</a:t>
            </a:r>
            <a:r>
              <a:rPr lang="it-IT" sz="2400" dirty="0" smtClean="0"/>
              <a:t>; easy </a:t>
            </a:r>
            <a:r>
              <a:rPr lang="it-IT" sz="2400" dirty="0" err="1" smtClean="0"/>
              <a:t>speech</a:t>
            </a:r>
            <a:r>
              <a:rPr lang="it-IT" sz="2400" dirty="0" smtClean="0"/>
              <a:t>; </a:t>
            </a:r>
            <a:r>
              <a:rPr lang="it-IT" sz="2400" i="1" dirty="0" smtClean="0">
                <a:solidFill>
                  <a:prstClr val="black"/>
                </a:solidFill>
              </a:rPr>
              <a:t>Google </a:t>
            </a:r>
            <a:r>
              <a:rPr lang="it-IT" sz="2400" i="1" dirty="0" err="1">
                <a:solidFill>
                  <a:prstClr val="black"/>
                </a:solidFill>
              </a:rPr>
              <a:t>speech</a:t>
            </a:r>
            <a:r>
              <a:rPr lang="it-IT" sz="2400" i="1" dirty="0">
                <a:solidFill>
                  <a:prstClr val="black"/>
                </a:solidFill>
              </a:rPr>
              <a:t> </a:t>
            </a:r>
            <a:r>
              <a:rPr lang="it-IT" sz="2400" i="1" dirty="0" smtClean="0">
                <a:solidFill>
                  <a:prstClr val="black"/>
                </a:solidFill>
              </a:rPr>
              <a:t>api);</a:t>
            </a:r>
            <a:endParaRPr lang="it-IT" sz="2400" dirty="0">
              <a:solidFill>
                <a:prstClr val="black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it-IT" sz="2400" i="1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it-IT" sz="2400" i="1" dirty="0" smtClean="0"/>
              <a:t>Screen </a:t>
            </a:r>
            <a:r>
              <a:rPr lang="it-IT" sz="2400" i="1" dirty="0" err="1" smtClean="0"/>
              <a:t>reader</a:t>
            </a:r>
            <a:r>
              <a:rPr lang="it-IT" sz="2400" i="1" dirty="0" smtClean="0"/>
              <a:t> (NVDA –open source);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it-IT" sz="2400" i="1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it-IT" sz="2400" i="1" dirty="0" smtClean="0"/>
              <a:t>Ingranditori per ipovedenti;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it-IT" sz="2400" i="1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it-IT" sz="2400" i="1" dirty="0" smtClean="0"/>
              <a:t>W3C </a:t>
            </a:r>
            <a:r>
              <a:rPr lang="it-IT" sz="2400" i="1" dirty="0" err="1" smtClean="0"/>
              <a:t>Consortium</a:t>
            </a:r>
            <a:r>
              <a:rPr lang="it-IT" sz="2400" i="1" dirty="0" smtClean="0"/>
              <a:t> (</a:t>
            </a:r>
            <a:r>
              <a:rPr lang="it-IT" sz="2400" dirty="0" smtClean="0"/>
              <a:t>linee guida per l’accessibilità al web)</a:t>
            </a:r>
          </a:p>
          <a:p>
            <a:pPr lvl="1">
              <a:buClr>
                <a:srgbClr val="DDDDDD"/>
              </a:buClr>
              <a:buFont typeface="Wingdings" pitchFamily="2" charset="2"/>
              <a:buChar char="§"/>
            </a:pPr>
            <a:r>
              <a:rPr lang="it-IT" sz="2400" dirty="0" smtClean="0">
                <a:solidFill>
                  <a:prstClr val="black"/>
                </a:solidFill>
              </a:rPr>
              <a:t>Strumenti per l’accessibilità di Windows </a:t>
            </a:r>
            <a:r>
              <a:rPr lang="it-IT" sz="2400" dirty="0">
                <a:solidFill>
                  <a:prstClr val="black"/>
                </a:solidFill>
              </a:rPr>
              <a:t>(sintesi vocale)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42403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3536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Pannello tattile delle prassie di base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 descr="pannello delle prassi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712464" cy="42854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43059" y="917912"/>
            <a:ext cx="446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Pannello con quattro giochi posizionati agli angoli con </a:t>
            </a:r>
            <a:r>
              <a:rPr lang="it-IT" sz="2000" dirty="0" smtClean="0"/>
              <a:t>velcro, </a:t>
            </a:r>
            <a:r>
              <a:rPr lang="it-IT" sz="2000" dirty="0"/>
              <a:t>attaccati ad un gancio. In alto a sinistra un cubo morbido mobile con cui si stimola la prassia di base </a:t>
            </a:r>
            <a:r>
              <a:rPr lang="it-IT" sz="2000" i="1" dirty="0"/>
              <a:t>strofina-muovi.</a:t>
            </a:r>
          </a:p>
          <a:p>
            <a:pPr algn="ctr"/>
            <a:r>
              <a:rPr lang="it-IT" sz="2000" dirty="0"/>
              <a:t>In basso a sinistra è fissato un animaletto di peluche </a:t>
            </a:r>
            <a:r>
              <a:rPr lang="it-IT" sz="2000" dirty="0" smtClean="0"/>
              <a:t>che, </a:t>
            </a:r>
            <a:r>
              <a:rPr lang="it-IT" sz="2000" dirty="0"/>
              <a:t>se </a:t>
            </a:r>
            <a:r>
              <a:rPr lang="it-IT" sz="2000" dirty="0" smtClean="0"/>
              <a:t>premuto, </a:t>
            </a:r>
            <a:r>
              <a:rPr lang="it-IT" sz="2000" dirty="0"/>
              <a:t>emette un </a:t>
            </a:r>
            <a:r>
              <a:rPr lang="it-IT" sz="2000" dirty="0" smtClean="0"/>
              <a:t>suono; </a:t>
            </a:r>
            <a:r>
              <a:rPr lang="it-IT" sz="2000" dirty="0"/>
              <a:t>in questo modo si esercita l’azione del </a:t>
            </a:r>
            <a:r>
              <a:rPr lang="it-IT" sz="2000" i="1" dirty="0"/>
              <a:t>premere</a:t>
            </a:r>
            <a:r>
              <a:rPr lang="it-IT" sz="2000" dirty="0"/>
              <a:t>.</a:t>
            </a:r>
          </a:p>
          <a:p>
            <a:pPr algn="ctr"/>
            <a:r>
              <a:rPr lang="it-IT" sz="2000" dirty="0"/>
              <a:t>In alto a destra è fissato un coniglietto di </a:t>
            </a:r>
            <a:r>
              <a:rPr lang="it-IT" sz="2000" dirty="0" smtClean="0"/>
              <a:t>velluto, </a:t>
            </a:r>
            <a:r>
              <a:rPr lang="it-IT" sz="2000" dirty="0"/>
              <a:t>se si tira l’anello si aziona un </a:t>
            </a:r>
            <a:r>
              <a:rPr lang="it-IT" sz="2000" dirty="0" smtClean="0"/>
              <a:t>carillon, in modo da esercitare </a:t>
            </a:r>
            <a:r>
              <a:rPr lang="it-IT" sz="2000" dirty="0"/>
              <a:t>la prassia di base </a:t>
            </a:r>
            <a:r>
              <a:rPr lang="it-IT" sz="2000" i="1" dirty="0"/>
              <a:t>tira-molla</a:t>
            </a:r>
            <a:r>
              <a:rPr lang="it-IT" sz="2000" dirty="0"/>
              <a:t>.</a:t>
            </a:r>
          </a:p>
          <a:p>
            <a:pPr algn="ctr"/>
            <a:r>
              <a:rPr lang="it-IT" sz="2000" dirty="0"/>
              <a:t>In basso a destra </a:t>
            </a:r>
            <a:r>
              <a:rPr lang="it-IT" sz="2000" dirty="0" smtClean="0"/>
              <a:t>c’è una </a:t>
            </a:r>
            <a:r>
              <a:rPr lang="it-IT" sz="2000" dirty="0"/>
              <a:t>boule in plastica </a:t>
            </a:r>
            <a:r>
              <a:rPr lang="it-IT" sz="2000" dirty="0" smtClean="0"/>
              <a:t>fissata </a:t>
            </a:r>
            <a:r>
              <a:rPr lang="it-IT" sz="2000" dirty="0"/>
              <a:t>con corde e riempita d’acqua rivestita da un sacchetto di spugna.</a:t>
            </a:r>
          </a:p>
        </p:txBody>
      </p:sp>
    </p:spTree>
    <p:extLst>
      <p:ext uri="{BB962C8B-B14F-4D97-AF65-F5344CB8AC3E}">
        <p14:creationId xmlns:p14="http://schemas.microsoft.com/office/powerpoint/2010/main" val="2627494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Libro tattile</a:t>
            </a:r>
            <a:endParaRPr lang="it-IT" dirty="0"/>
          </a:p>
        </p:txBody>
      </p:sp>
      <p:pic>
        <p:nvPicPr>
          <p:cNvPr id="4" name="Segnaposto contenuto 3" descr="Immagine 0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400600" cy="27751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5576" y="515719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Si tratta di </a:t>
            </a:r>
            <a:r>
              <a:rPr lang="it-IT" sz="2400" dirty="0"/>
              <a:t>tavole di cartoncino rigido su cui sono attaccati oggetti di uso comune</a:t>
            </a:r>
          </a:p>
        </p:txBody>
      </p:sp>
    </p:spTree>
    <p:extLst>
      <p:ext uri="{BB962C8B-B14F-4D97-AF65-F5344CB8AC3E}">
        <p14:creationId xmlns:p14="http://schemas.microsoft.com/office/powerpoint/2010/main" val="1536854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Agenda tattile delle attività giornaliere</a:t>
            </a:r>
            <a:endParaRPr lang="it-IT" dirty="0"/>
          </a:p>
        </p:txBody>
      </p:sp>
      <p:pic>
        <p:nvPicPr>
          <p:cNvPr id="4" name="Segnaposto contenuto 3" descr="Immagine 0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3024336" cy="38884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3271" y="1412776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Ad esempio, si </a:t>
            </a:r>
            <a:r>
              <a:rPr lang="it-IT" sz="2000" dirty="0"/>
              <a:t>può iniziare con un </a:t>
            </a:r>
            <a:r>
              <a:rPr lang="it-IT" sz="2000" dirty="0" smtClean="0"/>
              <a:t>libro sulle </a:t>
            </a:r>
            <a:r>
              <a:rPr lang="it-IT" sz="2000" dirty="0"/>
              <a:t>attività quotidiane e incollare in ogni pagina l’oggetto-simbolo delle attività  che si devono svolgere durante la giornata scolastica e sfogliarlo ogni qual volta si conclude l’attività indicata dall’oggetto-simbolo. In questo modo si crea un’</a:t>
            </a:r>
            <a:r>
              <a:rPr lang="it-IT" sz="2000" i="1" dirty="0"/>
              <a:t>agenda tattile </a:t>
            </a:r>
            <a:r>
              <a:rPr lang="it-IT" sz="2000" dirty="0"/>
              <a:t>che permette al bambino di comprendere la scansione temporale delle attività, nonché la scansione del tempo, </a:t>
            </a:r>
            <a:r>
              <a:rPr lang="it-IT" sz="2000" dirty="0" smtClean="0"/>
              <a:t>affinché gradualmente comprenda </a:t>
            </a:r>
            <a:r>
              <a:rPr lang="it-IT" sz="2000" dirty="0"/>
              <a:t>il </a:t>
            </a:r>
            <a:r>
              <a:rPr lang="it-IT" sz="2000" dirty="0" smtClean="0"/>
              <a:t>concetto di </a:t>
            </a:r>
            <a:r>
              <a:rPr lang="it-IT" sz="2000" i="1" dirty="0" smtClean="0"/>
              <a:t>prima</a:t>
            </a:r>
            <a:r>
              <a:rPr lang="it-IT" sz="2000" dirty="0" smtClean="0"/>
              <a:t> </a:t>
            </a:r>
            <a:r>
              <a:rPr lang="it-IT" sz="2000" dirty="0"/>
              <a:t>e </a:t>
            </a:r>
            <a:r>
              <a:rPr lang="it-IT" sz="2000" i="1" dirty="0" smtClean="0"/>
              <a:t>dopo</a:t>
            </a:r>
            <a:r>
              <a:rPr lang="it-IT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50820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dirty="0" smtClean="0"/>
              <a:t>Nella scuola dell’infanzia…</a:t>
            </a:r>
            <a:endParaRPr lang="it-IT" dirty="0"/>
          </a:p>
        </p:txBody>
      </p:sp>
      <p:pic>
        <p:nvPicPr>
          <p:cNvPr id="4" name="Segnaposto contenuto 3" descr="D:\WhatsApp\Media\WhatsApp Images\casellario romagnol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012160" y="980728"/>
            <a:ext cx="280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 tratta di un casellario in legno con un piano rettangolare </a:t>
            </a:r>
            <a:r>
              <a:rPr lang="it-IT" dirty="0" smtClean="0"/>
              <a:t>costituito da </a:t>
            </a:r>
            <a:r>
              <a:rPr lang="it-IT" dirty="0"/>
              <a:t>caselle di forma </a:t>
            </a:r>
            <a:r>
              <a:rPr lang="it-IT" dirty="0" smtClean="0"/>
              <a:t>quadrata e da una </a:t>
            </a:r>
            <a:r>
              <a:rPr lang="it-IT" dirty="0"/>
              <a:t>scatola che contiene prismi, parallelepipedi e cilindri. Il casellario </a:t>
            </a:r>
            <a:r>
              <a:rPr lang="it-IT" dirty="0" smtClean="0"/>
              <a:t>consente lo </a:t>
            </a:r>
            <a:r>
              <a:rPr lang="it-IT" dirty="0"/>
              <a:t>sviluppo e il coordinamento delle due mani e delle dita, della capacità di percezione dello spazio, stimola la motricità fine, permette di apprendere concetti quali lateralizzazione, posizione e successione. Può essere utilizzato anche per esercizi di </a:t>
            </a:r>
            <a:r>
              <a:rPr lang="it-IT" dirty="0" err="1"/>
              <a:t>pre</a:t>
            </a:r>
            <a:r>
              <a:rPr lang="it-IT" dirty="0"/>
              <a:t>-calcolo e </a:t>
            </a:r>
            <a:r>
              <a:rPr lang="it-IT" dirty="0" err="1" smtClean="0"/>
              <a:t>pre</a:t>
            </a:r>
            <a:r>
              <a:rPr lang="it-IT" dirty="0" smtClean="0"/>
              <a:t>-scrittura.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1412776"/>
            <a:ext cx="4752528" cy="58477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Casellario Romagnoli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716447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35360"/>
          </a:xfrm>
        </p:spPr>
        <p:txBody>
          <a:bodyPr/>
          <a:lstStyle/>
          <a:p>
            <a:r>
              <a:rPr lang="it-IT" dirty="0"/>
              <a:t>Nella scuola </a:t>
            </a:r>
            <a:r>
              <a:rPr lang="it-IT" dirty="0" smtClean="0"/>
              <a:t>dell’infanzia…</a:t>
            </a:r>
            <a:endParaRPr lang="it-IT" dirty="0"/>
          </a:p>
        </p:txBody>
      </p:sp>
      <p:pic>
        <p:nvPicPr>
          <p:cNvPr id="4" name="Segnaposto contenuto 3" descr="piano in legno e velcro istituto prociechi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1497" y="3573016"/>
            <a:ext cx="6526985" cy="306548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6286" y="1340768"/>
            <a:ext cx="66247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Il piano in velcro</a:t>
            </a:r>
          </a:p>
          <a:p>
            <a:endParaRPr lang="it-IT" dirty="0"/>
          </a:p>
          <a:p>
            <a:r>
              <a:rPr lang="it-IT" sz="2000" dirty="0" smtClean="0"/>
              <a:t>È </a:t>
            </a:r>
            <a:r>
              <a:rPr lang="it-IT" sz="2000" b="1" i="1" dirty="0" smtClean="0"/>
              <a:t> </a:t>
            </a:r>
            <a:r>
              <a:rPr lang="it-IT" sz="2000" dirty="0"/>
              <a:t>dotato di un cordoncino sintetico che aderisce facilmente alla superficie. Serve all’avviamento della rappresentazione grafica, alla coordinazione bimanuale, alla percezione </a:t>
            </a:r>
            <a:r>
              <a:rPr lang="it-IT" sz="2000" dirty="0" err="1"/>
              <a:t>aptica</a:t>
            </a:r>
            <a:r>
              <a:rPr lang="it-IT" sz="2000" dirty="0"/>
              <a:t> e alla rappresentazione immaginativa</a:t>
            </a:r>
          </a:p>
        </p:txBody>
      </p:sp>
    </p:spTree>
    <p:extLst>
      <p:ext uri="{BB962C8B-B14F-4D97-AF65-F5344CB8AC3E}">
        <p14:creationId xmlns:p14="http://schemas.microsoft.com/office/powerpoint/2010/main" val="33234833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Nella scuola dell’infanzia…</a:t>
            </a:r>
            <a:endParaRPr lang="it-IT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Il cuscinetto</a:t>
            </a:r>
            <a:endParaRPr lang="it-IT" dirty="0"/>
          </a:p>
          <a:p>
            <a:pPr algn="ctr"/>
            <a:r>
              <a:rPr lang="it-IT" sz="2000" dirty="0" smtClean="0"/>
              <a:t>Si tratta di un </a:t>
            </a:r>
            <a:r>
              <a:rPr lang="it-IT" sz="2000" dirty="0"/>
              <a:t>cuscino di gommapiuma piatto e di forma quadrata sul quale, tramite degli spilli, si fissa un cordoncino per disegnare figure geometriche o soggetti liberi. Questo sussidio è importante per la coordinazione motoria bimanuale, per il rafforzamento dei concetti topologici e lo sviluppo dell’immaginazione</a:t>
            </a:r>
          </a:p>
        </p:txBody>
      </p:sp>
      <p:pic>
        <p:nvPicPr>
          <p:cNvPr id="5" name="Immagine 4" descr="cuscinetto istituto prociechi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6190" y="4077072"/>
            <a:ext cx="4121621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2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737465710"/>
              </p:ext>
            </p:extLst>
          </p:nvPr>
        </p:nvGraphicFramePr>
        <p:xfrm>
          <a:off x="395536" y="476672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95536" y="54600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MODELLO ECOLOGICO-SOCIALE </a:t>
            </a:r>
            <a:r>
              <a:rPr lang="it-IT" sz="2400" b="1" dirty="0" smtClean="0">
                <a:solidFill>
                  <a:srgbClr val="FF0000"/>
                </a:solidFill>
              </a:rPr>
              <a:t> vs MODELLO COMPENSATIVO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Nella scuola dell’infanzia…</a:t>
            </a:r>
            <a:endParaRPr lang="it-IT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467544" y="1664135"/>
            <a:ext cx="4546848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Il piano </a:t>
            </a:r>
            <a:r>
              <a:rPr lang="it-IT" sz="2800" b="1" dirty="0"/>
              <a:t>in gomma </a:t>
            </a:r>
            <a:endParaRPr lang="it-IT" sz="2800" b="1" dirty="0" smtClean="0"/>
          </a:p>
          <a:p>
            <a:pPr algn="ctr"/>
            <a:r>
              <a:rPr lang="it-IT" dirty="0" smtClean="0"/>
              <a:t>È costituito </a:t>
            </a:r>
            <a:r>
              <a:rPr lang="it-IT" dirty="0"/>
              <a:t>da una tavola di legno rivestita da una gomma particolare, </a:t>
            </a:r>
            <a:r>
              <a:rPr lang="it-IT" dirty="0" smtClean="0"/>
              <a:t>su cui si </a:t>
            </a:r>
            <a:r>
              <a:rPr lang="it-IT" dirty="0"/>
              <a:t>fissa un foglio di plastica e con una biro senza inchiostro si traccia il disegno che apparirà in rilievo. </a:t>
            </a:r>
            <a:r>
              <a:rPr lang="it-IT" dirty="0" smtClean="0"/>
              <a:t>Tale sussidio consente </a:t>
            </a:r>
            <a:r>
              <a:rPr lang="it-IT" dirty="0"/>
              <a:t>al bambino di imparare a </a:t>
            </a:r>
            <a:r>
              <a:rPr lang="it-IT" dirty="0" smtClean="0"/>
              <a:t>reggere </a:t>
            </a:r>
            <a:r>
              <a:rPr lang="it-IT" dirty="0"/>
              <a:t>la penna </a:t>
            </a:r>
            <a:r>
              <a:rPr lang="it-IT" dirty="0" smtClean="0"/>
              <a:t>e a realizzare </a:t>
            </a:r>
            <a:r>
              <a:rPr lang="it-IT" dirty="0"/>
              <a:t>rappresentazioni </a:t>
            </a:r>
            <a:r>
              <a:rPr lang="it-IT" dirty="0" smtClean="0"/>
              <a:t>grafiche.</a:t>
            </a:r>
            <a:endParaRPr lang="it-IT" dirty="0"/>
          </a:p>
        </p:txBody>
      </p:sp>
      <p:pic>
        <p:nvPicPr>
          <p:cNvPr id="6" name="Immagine 5" descr="PIANO IN GOMM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112" y="2132856"/>
            <a:ext cx="28083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12490794"/>
              </p:ext>
            </p:extLst>
          </p:nvPr>
        </p:nvGraphicFramePr>
        <p:xfrm>
          <a:off x="457200" y="71414"/>
          <a:ext cx="83820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8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827584" y="332656"/>
            <a:ext cx="8316416" cy="7200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Verso una didattica inclusiva</a:t>
            </a:r>
          </a:p>
        </p:txBody>
      </p:sp>
      <p:sp>
        <p:nvSpPr>
          <p:cNvPr id="8197" name="CasellaDiTesto 4"/>
          <p:cNvSpPr txBox="1">
            <a:spLocks noChangeArrowheads="1"/>
          </p:cNvSpPr>
          <p:nvPr/>
        </p:nvSpPr>
        <p:spPr bwMode="auto">
          <a:xfrm>
            <a:off x="1403350" y="1268413"/>
            <a:ext cx="669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Dalla diversità alle differenze</a:t>
            </a:r>
          </a:p>
        </p:txBody>
      </p: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1403350" y="2492375"/>
            <a:ext cx="237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1600" y="2276872"/>
            <a:ext cx="3528392" cy="3395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srgbClr val="5F5F5F">
                  <a:lumMod val="10000"/>
                </a:srgbClr>
              </a:solidFill>
              <a:latin typeface="Helvetica Neue"/>
            </a:endParaRPr>
          </a:p>
          <a:p>
            <a:pPr algn="ctr">
              <a:defRPr/>
            </a:pPr>
            <a:endParaRPr lang="it-IT" sz="2000" dirty="0">
              <a:solidFill>
                <a:srgbClr val="5F5F5F">
                  <a:lumMod val="10000"/>
                </a:srgbClr>
              </a:solidFill>
              <a:latin typeface="Helvetica Neue"/>
            </a:endParaRPr>
          </a:p>
          <a:p>
            <a:pPr algn="ctr">
              <a:defRPr/>
            </a:pPr>
            <a:r>
              <a:rPr lang="it-IT" sz="2400" dirty="0">
                <a:solidFill>
                  <a:srgbClr val="5F5F5F">
                    <a:lumMod val="10000"/>
                  </a:srgbClr>
                </a:solidFill>
              </a:rPr>
              <a:t>Il concetto di </a:t>
            </a:r>
            <a:r>
              <a:rPr lang="it-IT" sz="2400" b="1" dirty="0">
                <a:solidFill>
                  <a:srgbClr val="C00000"/>
                </a:solidFill>
              </a:rPr>
              <a:t>diversità</a:t>
            </a:r>
            <a:r>
              <a:rPr lang="it-IT" sz="2400" dirty="0">
                <a:solidFill>
                  <a:srgbClr val="5F5F5F">
                    <a:lumMod val="10000"/>
                  </a:srgbClr>
                </a:solidFill>
              </a:rPr>
              <a:t>,</a:t>
            </a:r>
            <a:r>
              <a:rPr lang="it-IT" sz="2400" dirty="0">
                <a:solidFill>
                  <a:srgbClr val="E4E9EF">
                    <a:lumMod val="10000"/>
                  </a:srgbClr>
                </a:solidFill>
              </a:rPr>
              <a:t> indica essenzialmente dissomiglianza e</a:t>
            </a:r>
            <a:r>
              <a:rPr lang="it-IT" sz="2400" dirty="0">
                <a:solidFill>
                  <a:srgbClr val="5F5F5F">
                    <a:lumMod val="10000"/>
                  </a:srgbClr>
                </a:solidFill>
              </a:rPr>
              <a:t> discostamento da ciò che è socialmente condiviso e accettato, da una presunta normalità.</a:t>
            </a:r>
          </a:p>
          <a:p>
            <a:pPr algn="ctr">
              <a:defRPr/>
            </a:pPr>
            <a:r>
              <a:rPr lang="it-IT" sz="2400" dirty="0">
                <a:solidFill>
                  <a:srgbClr val="5F5F5F">
                    <a:lumMod val="10000"/>
                  </a:srgbClr>
                </a:solidFill>
                <a:latin typeface="Helvetica Neue"/>
              </a:rPr>
              <a:t> </a:t>
            </a:r>
            <a:endParaRPr lang="it-IT" sz="2400" b="1" dirty="0">
              <a:solidFill>
                <a:srgbClr val="5F5F5F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04048" y="2276872"/>
            <a:ext cx="3456384" cy="3395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it-IT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2400" dirty="0">
                <a:solidFill>
                  <a:srgbClr val="5F5F5F">
                    <a:lumMod val="10000"/>
                  </a:srgbClr>
                </a:solidFill>
              </a:rPr>
              <a:t>Il termine </a:t>
            </a:r>
            <a:r>
              <a:rPr lang="it-IT" sz="2400" b="1" dirty="0">
                <a:solidFill>
                  <a:srgbClr val="C00000"/>
                </a:solidFill>
              </a:rPr>
              <a:t>differenza </a:t>
            </a:r>
            <a:r>
              <a:rPr lang="it-IT" sz="2400" dirty="0">
                <a:solidFill>
                  <a:srgbClr val="5F5F5F">
                    <a:lumMod val="10000"/>
                  </a:srgbClr>
                </a:solidFill>
              </a:rPr>
              <a:t>rimanda agli elementi distintivi che contrassegnano ogni essere umano. </a:t>
            </a:r>
            <a:br>
              <a:rPr lang="it-IT" sz="2400" dirty="0">
                <a:solidFill>
                  <a:srgbClr val="5F5F5F">
                    <a:lumMod val="10000"/>
                  </a:srgbClr>
                </a:solidFill>
              </a:rPr>
            </a:br>
            <a:r>
              <a:rPr lang="it-IT" sz="2400" dirty="0">
                <a:solidFill>
                  <a:srgbClr val="5F5F5F">
                    <a:lumMod val="10000"/>
                  </a:srgbClr>
                </a:solidFill>
              </a:rPr>
              <a:t>La differenza è  originalità e singolarità. </a:t>
            </a:r>
            <a:r>
              <a:rPr lang="it-IT" sz="2400" dirty="0">
                <a:solidFill>
                  <a:srgbClr val="5F5F5F">
                    <a:lumMod val="10000"/>
                  </a:srgbClr>
                </a:solidFill>
                <a:latin typeface="Helvetica Neue"/>
              </a:rPr>
              <a:t/>
            </a:r>
            <a:br>
              <a:rPr lang="it-IT" sz="2400" dirty="0">
                <a:solidFill>
                  <a:srgbClr val="5F5F5F">
                    <a:lumMod val="10000"/>
                  </a:srgbClr>
                </a:solidFill>
                <a:latin typeface="Helvetica Neue"/>
              </a:rPr>
            </a:br>
            <a:endParaRPr lang="it-IT" sz="2400" dirty="0">
              <a:solidFill>
                <a:srgbClr val="5F5F5F">
                  <a:lumMod val="10000"/>
                </a:srgbClr>
              </a:solidFill>
              <a:latin typeface="Helvetica Neue"/>
            </a:endParaRPr>
          </a:p>
        </p:txBody>
      </p:sp>
      <p:sp>
        <p:nvSpPr>
          <p:cNvPr id="9" name="CasellaDiTesto 8"/>
          <p:cNvSpPr txBox="1"/>
          <p:nvPr/>
        </p:nvSpPr>
        <p:spPr>
          <a:xfrm flipH="1">
            <a:off x="5004048" y="6444069"/>
            <a:ext cx="398672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</a:rPr>
              <a:t>Deleuze</a:t>
            </a:r>
            <a:r>
              <a:rPr lang="it-IT" dirty="0" smtClean="0">
                <a:solidFill>
                  <a:srgbClr val="000000"/>
                </a:solidFill>
              </a:rPr>
              <a:t>, 1997; </a:t>
            </a:r>
            <a:r>
              <a:rPr lang="it-IT" dirty="0" err="1" smtClean="0">
                <a:solidFill>
                  <a:srgbClr val="000000"/>
                </a:solidFill>
              </a:rPr>
              <a:t>Dovigo</a:t>
            </a:r>
            <a:r>
              <a:rPr lang="it-IT" dirty="0" smtClean="0">
                <a:solidFill>
                  <a:srgbClr val="000000"/>
                </a:solidFill>
              </a:rPr>
              <a:t>, 2008; 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654347481"/>
              </p:ext>
            </p:extLst>
          </p:nvPr>
        </p:nvGraphicFramePr>
        <p:xfrm>
          <a:off x="107504" y="908720"/>
          <a:ext cx="88924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41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3068</Words>
  <Application>Microsoft Office PowerPoint</Application>
  <PresentationFormat>Presentazione su schermo (4:3)</PresentationFormat>
  <Paragraphs>319</Paragraphs>
  <Slides>60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1" baseType="lpstr">
      <vt:lpstr>Chiaro</vt:lpstr>
      <vt:lpstr>Deficit SeNSORIALI</vt:lpstr>
      <vt:lpstr>UDITO E VISTA </vt:lpstr>
      <vt:lpstr>Presentazione standard di PowerPoint</vt:lpstr>
      <vt:lpstr>Presentazione standard di PowerPoint</vt:lpstr>
      <vt:lpstr> PRINCIPIO DI EDUCABILITA’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DEFICIT VISIVo</vt:lpstr>
      <vt:lpstr>Presentazione standard di PowerPoint</vt:lpstr>
      <vt:lpstr>PARAMETRI PER LA DIAGNOSI</vt:lpstr>
      <vt:lpstr>VISUS o ACUITA’ VISIVA</vt:lpstr>
      <vt:lpstr>  Legge 3 Aprile 2001, n.138  “Classificazione e quantificazione delle minorazioni visive e norme in materia di accertamenti oculistici”</vt:lpstr>
      <vt:lpstr>LA CECITA’ NEL MONDO</vt:lpstr>
      <vt:lpstr>L’IMPEGNO DELL’OMS</vt:lpstr>
      <vt:lpstr>INFLUENZA DEL DEFICIT SULLO SVILUPPO</vt:lpstr>
      <vt:lpstr>ORIGINE CLINICA DEL DEFICIT</vt:lpstr>
      <vt:lpstr>CECITÀ SENSORIA</vt:lpstr>
      <vt:lpstr>ORIGINE TEMPORALE</vt:lpstr>
      <vt:lpstr>I fattori eziologici alla base della cecità</vt:lpstr>
      <vt:lpstr>INFLUENZE SULLO SVILUPPO</vt:lpstr>
      <vt:lpstr>INFLUENZE SULLO SVILUPPO</vt:lpstr>
      <vt:lpstr>INFLUENZE SULLO SVILUPPO</vt:lpstr>
      <vt:lpstr>INFLUENZE SULLO SVILUPPO</vt:lpstr>
      <vt:lpstr>I SENSI VICARIANTI</vt:lpstr>
      <vt:lpstr>I SENSI VICARIANTI</vt:lpstr>
      <vt:lpstr>Presentazione standard di PowerPoint</vt:lpstr>
      <vt:lpstr>AREA MOTORIA</vt:lpstr>
      <vt:lpstr>AREA COGNITIVA</vt:lpstr>
      <vt:lpstr>Il linguaggio verbale</vt:lpstr>
      <vt:lpstr>La percezione aptica</vt:lpstr>
      <vt:lpstr>La percezione aptica </vt:lpstr>
      <vt:lpstr>CARATTERI DELLA PERCEZIONE APTICA</vt:lpstr>
      <vt:lpstr>CARATTERI DELLA PERCEZIONE APTICA</vt:lpstr>
      <vt:lpstr>CARATTERI DELLA PERCEZIONE APTICA</vt:lpstr>
      <vt:lpstr>CARATTERI DELLA PERCEZIONE APTICA</vt:lpstr>
      <vt:lpstr>CARATTERI DELLA PERCEZIONE APTICA</vt:lpstr>
      <vt:lpstr>Linee educative e suggestioni didattiche</vt:lpstr>
      <vt:lpstr>Presentazione standard di PowerPoint</vt:lpstr>
      <vt:lpstr>RAPPRESENTAZIONE DELLO SPAZIO</vt:lpstr>
      <vt:lpstr>Importanza di interventi di educazione motoria </vt:lpstr>
      <vt:lpstr>Importanza di interventi di educazione motoria </vt:lpstr>
      <vt:lpstr>Orientamento</vt:lpstr>
      <vt:lpstr>Linee educative e suggestioni didattiche</vt:lpstr>
      <vt:lpstr>ATTEGGIAMENTO DELL’EDUCATORE</vt:lpstr>
      <vt:lpstr>Ruolo dell’educatore nei primi mesi di vita</vt:lpstr>
      <vt:lpstr>Ruolo dell’educatore nel corso dello sviluppo</vt:lpstr>
      <vt:lpstr>Organizzazione dell’ambiente</vt:lpstr>
      <vt:lpstr>Ruolo della famiglia</vt:lpstr>
      <vt:lpstr>Educazione alla lettura e alla scrittura </vt:lpstr>
      <vt:lpstr>Prerequisiti per l’uso del Braille</vt:lpstr>
      <vt:lpstr>Tecnologie per gli allievi con deficit visivo</vt:lpstr>
      <vt:lpstr>Pannello tattile delle prassie di base </vt:lpstr>
      <vt:lpstr>Libro tattile</vt:lpstr>
      <vt:lpstr>Agenda tattile delle attività giornaliere</vt:lpstr>
      <vt:lpstr>Nella scuola dell’infanzia…</vt:lpstr>
      <vt:lpstr>Nella scuola dell’infanzia…</vt:lpstr>
      <vt:lpstr>Nella scuola dell’infanzia…</vt:lpstr>
      <vt:lpstr>Nella scuola dell’infanzia…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Anonimo</dc:creator>
  <cp:lastModifiedBy>Diana</cp:lastModifiedBy>
  <cp:revision>104</cp:revision>
  <dcterms:created xsi:type="dcterms:W3CDTF">2014-07-27T17:32:02Z</dcterms:created>
  <dcterms:modified xsi:type="dcterms:W3CDTF">2014-11-21T11:47:29Z</dcterms:modified>
</cp:coreProperties>
</file>