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99" r:id="rId2"/>
    <p:sldId id="300" r:id="rId3"/>
    <p:sldId id="301" r:id="rId4"/>
    <p:sldId id="302" r:id="rId5"/>
    <p:sldId id="303" r:id="rId6"/>
    <p:sldId id="304" r:id="rId7"/>
    <p:sldId id="305" r:id="rId8"/>
    <p:sldId id="306" r:id="rId9"/>
    <p:sldId id="307" r:id="rId10"/>
    <p:sldId id="310" r:id="rId11"/>
    <p:sldId id="311" r:id="rId12"/>
    <p:sldId id="312" r:id="rId13"/>
    <p:sldId id="308" r:id="rId14"/>
    <p:sldId id="309" r:id="rId15"/>
    <p:sldId id="313" r:id="rId16"/>
    <p:sldId id="314" r:id="rId17"/>
    <p:sldId id="315" r:id="rId18"/>
    <p:sldId id="316" r:id="rId19"/>
    <p:sldId id="317" r:id="rId20"/>
    <p:sldId id="318" r:id="rId21"/>
    <p:sldId id="256" r:id="rId22"/>
    <p:sldId id="271" r:id="rId23"/>
    <p:sldId id="292" r:id="rId24"/>
    <p:sldId id="293" r:id="rId25"/>
    <p:sldId id="294" r:id="rId26"/>
    <p:sldId id="295" r:id="rId27"/>
    <p:sldId id="298" r:id="rId28"/>
    <p:sldId id="270" r:id="rId29"/>
    <p:sldId id="257" r:id="rId30"/>
    <p:sldId id="258" r:id="rId31"/>
    <p:sldId id="259" r:id="rId32"/>
    <p:sldId id="274" r:id="rId33"/>
    <p:sldId id="260" r:id="rId34"/>
    <p:sldId id="297" r:id="rId35"/>
    <p:sldId id="275" r:id="rId36"/>
    <p:sldId id="261" r:id="rId37"/>
    <p:sldId id="267" r:id="rId38"/>
    <p:sldId id="296" r:id="rId39"/>
    <p:sldId id="265" r:id="rId40"/>
    <p:sldId id="266" r:id="rId41"/>
    <p:sldId id="277" r:id="rId42"/>
    <p:sldId id="264" r:id="rId43"/>
    <p:sldId id="279" r:id="rId44"/>
    <p:sldId id="280" r:id="rId45"/>
    <p:sldId id="269" r:id="rId46"/>
    <p:sldId id="268" r:id="rId47"/>
    <p:sldId id="281" r:id="rId48"/>
    <p:sldId id="282" r:id="rId49"/>
    <p:sldId id="283" r:id="rId50"/>
    <p:sldId id="285" r:id="rId51"/>
    <p:sldId id="286" r:id="rId52"/>
    <p:sldId id="287" r:id="rId53"/>
    <p:sldId id="288" r:id="rId54"/>
    <p:sldId id="289" r:id="rId55"/>
    <p:sldId id="290" r:id="rId5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81449" autoAdjust="0"/>
  </p:normalViewPr>
  <p:slideViewPr>
    <p:cSldViewPr>
      <p:cViewPr varScale="1">
        <p:scale>
          <a:sx n="59" d="100"/>
          <a:sy n="59" d="100"/>
        </p:scale>
        <p:origin x="187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E9439-B40B-4C84-B5B9-1EBAEFA238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A8200C47-2FEF-4AEB-BAFB-4AB0DB7C3BB3}">
      <dgm:prSet phldrT="[Testo]"/>
      <dgm:spPr/>
      <dgm:t>
        <a:bodyPr/>
        <a:lstStyle/>
        <a:p>
          <a:r>
            <a:rPr lang="it-IT" dirty="0">
              <a:solidFill>
                <a:srgbClr val="FFFF00"/>
              </a:solidFill>
            </a:rPr>
            <a:t>Tiflologia</a:t>
          </a:r>
        </a:p>
        <a:p>
          <a:r>
            <a:rPr lang="it-IT" dirty="0"/>
            <a:t>Scienza che studia i problemi annessi al deficit visivo</a:t>
          </a:r>
        </a:p>
      </dgm:t>
    </dgm:pt>
    <dgm:pt modelId="{E3D9F450-459E-48EA-A2F4-9841AB1B90E3}" type="parTrans" cxnId="{FD295063-7E1C-4BE1-BBB6-143A376E892E}">
      <dgm:prSet/>
      <dgm:spPr/>
      <dgm:t>
        <a:bodyPr/>
        <a:lstStyle/>
        <a:p>
          <a:endParaRPr lang="it-IT"/>
        </a:p>
      </dgm:t>
    </dgm:pt>
    <dgm:pt modelId="{A9098CF3-8CE7-492E-97EB-B4F6BD146F4B}" type="sibTrans" cxnId="{FD295063-7E1C-4BE1-BBB6-143A376E892E}">
      <dgm:prSet/>
      <dgm:spPr/>
      <dgm:t>
        <a:bodyPr/>
        <a:lstStyle/>
        <a:p>
          <a:endParaRPr lang="it-IT"/>
        </a:p>
      </dgm:t>
    </dgm:pt>
    <dgm:pt modelId="{99434F85-8A05-4568-8249-4A7160F036AF}">
      <dgm:prSet phldrT="[Testo]"/>
      <dgm:spPr/>
      <dgm:t>
        <a:bodyPr/>
        <a:lstStyle/>
        <a:p>
          <a:r>
            <a:rPr lang="it-IT" dirty="0" err="1">
              <a:solidFill>
                <a:srgbClr val="FFFF00"/>
              </a:solidFill>
            </a:rPr>
            <a:t>Tiflodidattica</a:t>
          </a:r>
          <a:r>
            <a:rPr lang="it-IT" dirty="0"/>
            <a:t> </a:t>
          </a:r>
        </a:p>
        <a:p>
          <a:r>
            <a:rPr lang="it-IT" dirty="0"/>
            <a:t>Ramo della didattica speciale che si occupa di metodologie strategie didattiche che favoriscano il processo di apprendimento </a:t>
          </a:r>
        </a:p>
      </dgm:t>
    </dgm:pt>
    <dgm:pt modelId="{5CD9A039-5FE4-49F6-A52D-7FC632BEC35B}" type="parTrans" cxnId="{0B1157D3-A0C7-4BFB-A40D-E4A79042C062}">
      <dgm:prSet/>
      <dgm:spPr/>
      <dgm:t>
        <a:bodyPr/>
        <a:lstStyle/>
        <a:p>
          <a:endParaRPr lang="it-IT"/>
        </a:p>
      </dgm:t>
    </dgm:pt>
    <dgm:pt modelId="{0A257D81-DC88-4A61-808D-4AFBF8CA610E}" type="sibTrans" cxnId="{0B1157D3-A0C7-4BFB-A40D-E4A79042C062}">
      <dgm:prSet/>
      <dgm:spPr/>
      <dgm:t>
        <a:bodyPr/>
        <a:lstStyle/>
        <a:p>
          <a:endParaRPr lang="it-IT"/>
        </a:p>
      </dgm:t>
    </dgm:pt>
    <dgm:pt modelId="{7313667C-A27F-4731-8C86-71D64F8B7A72}" type="pres">
      <dgm:prSet presAssocID="{B70E9439-B40B-4C84-B5B9-1EBAEFA238C8}" presName="diagram" presStyleCnt="0">
        <dgm:presLayoutVars>
          <dgm:dir/>
          <dgm:resizeHandles val="exact"/>
        </dgm:presLayoutVars>
      </dgm:prSet>
      <dgm:spPr/>
    </dgm:pt>
    <dgm:pt modelId="{380550F3-6CEE-47F7-B7B9-D16432D84D30}" type="pres">
      <dgm:prSet presAssocID="{A8200C47-2FEF-4AEB-BAFB-4AB0DB7C3BB3}" presName="node" presStyleLbl="node1" presStyleIdx="0" presStyleCnt="2">
        <dgm:presLayoutVars>
          <dgm:bulletEnabled val="1"/>
        </dgm:presLayoutVars>
      </dgm:prSet>
      <dgm:spPr/>
    </dgm:pt>
    <dgm:pt modelId="{8041F09C-BDE5-4D21-AE3E-E8CE9FEAE7AC}" type="pres">
      <dgm:prSet presAssocID="{A9098CF3-8CE7-492E-97EB-B4F6BD146F4B}" presName="sibTrans" presStyleCnt="0"/>
      <dgm:spPr/>
    </dgm:pt>
    <dgm:pt modelId="{4170B5AF-05E7-46F0-9BC4-3D6B83E855F8}" type="pres">
      <dgm:prSet presAssocID="{99434F85-8A05-4568-8249-4A7160F036AF}" presName="node" presStyleLbl="node1" presStyleIdx="1" presStyleCnt="2">
        <dgm:presLayoutVars>
          <dgm:bulletEnabled val="1"/>
        </dgm:presLayoutVars>
      </dgm:prSet>
      <dgm:spPr/>
    </dgm:pt>
  </dgm:ptLst>
  <dgm:cxnLst>
    <dgm:cxn modelId="{9CF126C4-9A6A-497E-A068-BAD8EFA583CB}" type="presOf" srcId="{B70E9439-B40B-4C84-B5B9-1EBAEFA238C8}" destId="{7313667C-A27F-4731-8C86-71D64F8B7A72}" srcOrd="0" destOrd="0" presId="urn:microsoft.com/office/officeart/2005/8/layout/default"/>
    <dgm:cxn modelId="{52818AAE-5424-4E45-99D6-E8F4922D11EA}" type="presOf" srcId="{99434F85-8A05-4568-8249-4A7160F036AF}" destId="{4170B5AF-05E7-46F0-9BC4-3D6B83E855F8}" srcOrd="0" destOrd="0" presId="urn:microsoft.com/office/officeart/2005/8/layout/default"/>
    <dgm:cxn modelId="{FD295063-7E1C-4BE1-BBB6-143A376E892E}" srcId="{B70E9439-B40B-4C84-B5B9-1EBAEFA238C8}" destId="{A8200C47-2FEF-4AEB-BAFB-4AB0DB7C3BB3}" srcOrd="0" destOrd="0" parTransId="{E3D9F450-459E-48EA-A2F4-9841AB1B90E3}" sibTransId="{A9098CF3-8CE7-492E-97EB-B4F6BD146F4B}"/>
    <dgm:cxn modelId="{2EAEC078-4E3E-4E29-AB19-512C18C22C88}" type="presOf" srcId="{A8200C47-2FEF-4AEB-BAFB-4AB0DB7C3BB3}" destId="{380550F3-6CEE-47F7-B7B9-D16432D84D30}" srcOrd="0" destOrd="0" presId="urn:microsoft.com/office/officeart/2005/8/layout/default"/>
    <dgm:cxn modelId="{0B1157D3-A0C7-4BFB-A40D-E4A79042C062}" srcId="{B70E9439-B40B-4C84-B5B9-1EBAEFA238C8}" destId="{99434F85-8A05-4568-8249-4A7160F036AF}" srcOrd="1" destOrd="0" parTransId="{5CD9A039-5FE4-49F6-A52D-7FC632BEC35B}" sibTransId="{0A257D81-DC88-4A61-808D-4AFBF8CA610E}"/>
    <dgm:cxn modelId="{04F16E69-F165-4947-85B6-84E825222305}" type="presParOf" srcId="{7313667C-A27F-4731-8C86-71D64F8B7A72}" destId="{380550F3-6CEE-47F7-B7B9-D16432D84D30}" srcOrd="0" destOrd="0" presId="urn:microsoft.com/office/officeart/2005/8/layout/default"/>
    <dgm:cxn modelId="{5B260D26-784F-4C39-B366-49B5D9DE190B}" type="presParOf" srcId="{7313667C-A27F-4731-8C86-71D64F8B7A72}" destId="{8041F09C-BDE5-4D21-AE3E-E8CE9FEAE7AC}" srcOrd="1" destOrd="0" presId="urn:microsoft.com/office/officeart/2005/8/layout/default"/>
    <dgm:cxn modelId="{6AF783E7-83B2-4561-9CA3-4EF673CA7568}" type="presParOf" srcId="{7313667C-A27F-4731-8C86-71D64F8B7A72}" destId="{4170B5AF-05E7-46F0-9BC4-3D6B83E855F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5B8E2A-4E6F-4FB2-BB0D-AD2DB9E7F57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DD4AB37A-CAEF-48EE-96A0-7EECB4634991}">
      <dgm:prSet phldrT="[Testo]" custT="1"/>
      <dgm:spPr/>
      <dgm:t>
        <a:bodyPr/>
        <a:lstStyle/>
        <a:p>
          <a:r>
            <a:rPr lang="it-IT" sz="2800" dirty="0"/>
            <a:t>Migliori prestazioni nei compiti di </a:t>
          </a:r>
          <a:r>
            <a:rPr lang="it-IT" sz="2800" dirty="0" err="1"/>
            <a:t>fluenza</a:t>
          </a:r>
          <a:r>
            <a:rPr lang="it-IT" sz="2800" dirty="0"/>
            <a:t> e di riconoscimento dei termini  pronunciati in maniera scorretta.</a:t>
          </a:r>
        </a:p>
      </dgm:t>
    </dgm:pt>
    <dgm:pt modelId="{14F492D8-D3C7-4F15-87F4-6F9B642C1E7A}" type="parTrans" cxnId="{F0DAD091-B356-4C4C-AA40-6E136AB73039}">
      <dgm:prSet/>
      <dgm:spPr/>
      <dgm:t>
        <a:bodyPr/>
        <a:lstStyle/>
        <a:p>
          <a:endParaRPr lang="it-IT"/>
        </a:p>
      </dgm:t>
    </dgm:pt>
    <dgm:pt modelId="{913604E2-C072-4BF7-9445-45F44CF04BF1}" type="sibTrans" cxnId="{F0DAD091-B356-4C4C-AA40-6E136AB73039}">
      <dgm:prSet/>
      <dgm:spPr/>
      <dgm:t>
        <a:bodyPr/>
        <a:lstStyle/>
        <a:p>
          <a:endParaRPr lang="it-IT"/>
        </a:p>
      </dgm:t>
    </dgm:pt>
    <dgm:pt modelId="{BFCFEF58-6C25-47BB-BA15-AF08235B529C}">
      <dgm:prSet phldrT="[Testo]" custT="1"/>
      <dgm:spPr>
        <a:solidFill>
          <a:schemeClr val="tx1"/>
        </a:solidFill>
      </dgm:spPr>
      <dgm:t>
        <a:bodyPr/>
        <a:lstStyle/>
        <a:p>
          <a:r>
            <a:rPr lang="it-IT" sz="2800" dirty="0"/>
            <a:t>Lievi ritardi nell’acquisizioni dei suoni con una chiara articolazione visiva, che con l’avanzare degli anni vengono colmati.</a:t>
          </a:r>
        </a:p>
      </dgm:t>
    </dgm:pt>
    <dgm:pt modelId="{2E9B37CF-ADD1-4E5B-AEDF-6B1C5EC954EE}" type="parTrans" cxnId="{A3D0BA7D-5C47-4457-B41F-1CA8974127CF}">
      <dgm:prSet/>
      <dgm:spPr/>
      <dgm:t>
        <a:bodyPr/>
        <a:lstStyle/>
        <a:p>
          <a:endParaRPr lang="it-IT"/>
        </a:p>
      </dgm:t>
    </dgm:pt>
    <dgm:pt modelId="{095E90D5-5D5B-47D9-AD4A-72FB48589A8E}" type="sibTrans" cxnId="{A3D0BA7D-5C47-4457-B41F-1CA8974127CF}">
      <dgm:prSet/>
      <dgm:spPr/>
      <dgm:t>
        <a:bodyPr/>
        <a:lstStyle/>
        <a:p>
          <a:endParaRPr lang="it-IT"/>
        </a:p>
      </dgm:t>
    </dgm:pt>
    <dgm:pt modelId="{05A6BE19-6E31-4485-803E-A8E033863FB7}" type="pres">
      <dgm:prSet presAssocID="{F15B8E2A-4E6F-4FB2-BB0D-AD2DB9E7F572}" presName="linear" presStyleCnt="0">
        <dgm:presLayoutVars>
          <dgm:animLvl val="lvl"/>
          <dgm:resizeHandles val="exact"/>
        </dgm:presLayoutVars>
      </dgm:prSet>
      <dgm:spPr/>
    </dgm:pt>
    <dgm:pt modelId="{C6DCD8DA-9C2C-48E0-A5D5-8D4A4A06785C}" type="pres">
      <dgm:prSet presAssocID="{DD4AB37A-CAEF-48EE-96A0-7EECB4634991}" presName="parentText" presStyleLbl="node1" presStyleIdx="0" presStyleCnt="2">
        <dgm:presLayoutVars>
          <dgm:chMax val="0"/>
          <dgm:bulletEnabled val="1"/>
        </dgm:presLayoutVars>
      </dgm:prSet>
      <dgm:spPr/>
    </dgm:pt>
    <dgm:pt modelId="{E4425E7A-81B3-41E8-BD5F-63F3BA6B3FD4}" type="pres">
      <dgm:prSet presAssocID="{913604E2-C072-4BF7-9445-45F44CF04BF1}" presName="spacer" presStyleCnt="0"/>
      <dgm:spPr/>
    </dgm:pt>
    <dgm:pt modelId="{AFF46E94-76A4-49BC-90AE-00B4C480BEAB}" type="pres">
      <dgm:prSet presAssocID="{BFCFEF58-6C25-47BB-BA15-AF08235B529C}" presName="parentText" presStyleLbl="node1" presStyleIdx="1" presStyleCnt="2">
        <dgm:presLayoutVars>
          <dgm:chMax val="0"/>
          <dgm:bulletEnabled val="1"/>
        </dgm:presLayoutVars>
      </dgm:prSet>
      <dgm:spPr/>
    </dgm:pt>
  </dgm:ptLst>
  <dgm:cxnLst>
    <dgm:cxn modelId="{90431843-0CA4-4728-8E16-5886CD95EAA6}" type="presOf" srcId="{BFCFEF58-6C25-47BB-BA15-AF08235B529C}" destId="{AFF46E94-76A4-49BC-90AE-00B4C480BEAB}" srcOrd="0" destOrd="0" presId="urn:microsoft.com/office/officeart/2005/8/layout/vList2"/>
    <dgm:cxn modelId="{7C60AAD0-613E-41F2-A0C6-0916731BDA83}" type="presOf" srcId="{F15B8E2A-4E6F-4FB2-BB0D-AD2DB9E7F572}" destId="{05A6BE19-6E31-4485-803E-A8E033863FB7}" srcOrd="0" destOrd="0" presId="urn:microsoft.com/office/officeart/2005/8/layout/vList2"/>
    <dgm:cxn modelId="{F0DAD091-B356-4C4C-AA40-6E136AB73039}" srcId="{F15B8E2A-4E6F-4FB2-BB0D-AD2DB9E7F572}" destId="{DD4AB37A-CAEF-48EE-96A0-7EECB4634991}" srcOrd="0" destOrd="0" parTransId="{14F492D8-D3C7-4F15-87F4-6F9B642C1E7A}" sibTransId="{913604E2-C072-4BF7-9445-45F44CF04BF1}"/>
    <dgm:cxn modelId="{3AEA9DAE-F0B4-4EBE-9D4A-F42EC0FE3943}" type="presOf" srcId="{DD4AB37A-CAEF-48EE-96A0-7EECB4634991}" destId="{C6DCD8DA-9C2C-48E0-A5D5-8D4A4A06785C}" srcOrd="0" destOrd="0" presId="urn:microsoft.com/office/officeart/2005/8/layout/vList2"/>
    <dgm:cxn modelId="{A3D0BA7D-5C47-4457-B41F-1CA8974127CF}" srcId="{F15B8E2A-4E6F-4FB2-BB0D-AD2DB9E7F572}" destId="{BFCFEF58-6C25-47BB-BA15-AF08235B529C}" srcOrd="1" destOrd="0" parTransId="{2E9B37CF-ADD1-4E5B-AEDF-6B1C5EC954EE}" sibTransId="{095E90D5-5D5B-47D9-AD4A-72FB48589A8E}"/>
    <dgm:cxn modelId="{3527BF60-D3AF-4903-AA3C-24086124B0BF}" type="presParOf" srcId="{05A6BE19-6E31-4485-803E-A8E033863FB7}" destId="{C6DCD8DA-9C2C-48E0-A5D5-8D4A4A06785C}" srcOrd="0" destOrd="0" presId="urn:microsoft.com/office/officeart/2005/8/layout/vList2"/>
    <dgm:cxn modelId="{45EC8E08-9703-4878-BC4A-0D490B380929}" type="presParOf" srcId="{05A6BE19-6E31-4485-803E-A8E033863FB7}" destId="{E4425E7A-81B3-41E8-BD5F-63F3BA6B3FD4}" srcOrd="1" destOrd="0" presId="urn:microsoft.com/office/officeart/2005/8/layout/vList2"/>
    <dgm:cxn modelId="{5F082F85-6063-40CC-A05F-1164D804D7D3}" type="presParOf" srcId="{05A6BE19-6E31-4485-803E-A8E033863FB7}" destId="{AFF46E94-76A4-49BC-90AE-00B4C480BE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5B8E2A-4E6F-4FB2-BB0D-AD2DB9E7F57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DD4AB37A-CAEF-48EE-96A0-7EECB4634991}">
      <dgm:prSet phldrT="[Testo]"/>
      <dgm:spPr>
        <a:solidFill>
          <a:schemeClr val="bg2">
            <a:lumMod val="60000"/>
            <a:lumOff val="40000"/>
          </a:schemeClr>
        </a:solidFill>
        <a:ln>
          <a:solidFill>
            <a:schemeClr val="bg2"/>
          </a:solidFill>
        </a:ln>
      </dgm:spPr>
      <dgm:t>
        <a:bodyPr/>
        <a:lstStyle/>
        <a:p>
          <a:pPr algn="just"/>
          <a:r>
            <a:rPr lang="it-IT" dirty="0"/>
            <a:t>Per l’utilizzo delle prime parole hanno bisogno di un tempo per consolidare la generalizzazione dei significati anche a contesti e referenti differenti </a:t>
          </a:r>
        </a:p>
      </dgm:t>
    </dgm:pt>
    <dgm:pt modelId="{14F492D8-D3C7-4F15-87F4-6F9B642C1E7A}" type="parTrans" cxnId="{F0DAD091-B356-4C4C-AA40-6E136AB73039}">
      <dgm:prSet/>
      <dgm:spPr/>
      <dgm:t>
        <a:bodyPr/>
        <a:lstStyle/>
        <a:p>
          <a:endParaRPr lang="it-IT"/>
        </a:p>
      </dgm:t>
    </dgm:pt>
    <dgm:pt modelId="{913604E2-C072-4BF7-9445-45F44CF04BF1}" type="sibTrans" cxnId="{F0DAD091-B356-4C4C-AA40-6E136AB73039}">
      <dgm:prSet/>
      <dgm:spPr/>
      <dgm:t>
        <a:bodyPr/>
        <a:lstStyle/>
        <a:p>
          <a:endParaRPr lang="it-IT"/>
        </a:p>
      </dgm:t>
    </dgm:pt>
    <dgm:pt modelId="{BFCFEF58-6C25-47BB-BA15-AF08235B529C}">
      <dgm:prSet phldrT="[Testo]"/>
      <dgm:spPr/>
      <dgm:t>
        <a:bodyPr/>
        <a:lstStyle/>
        <a:p>
          <a:pPr algn="just"/>
          <a:r>
            <a:rPr lang="it-IT" dirty="0"/>
            <a:t>Difficoltà nell’utilizzo delle proposizioni spaziali (sopra-sotto) e dei pronomi personali (problemi di rappresentazione cognitiva di se stessi come diversi da altre persone)</a:t>
          </a:r>
        </a:p>
      </dgm:t>
    </dgm:pt>
    <dgm:pt modelId="{2E9B37CF-ADD1-4E5B-AEDF-6B1C5EC954EE}" type="parTrans" cxnId="{A3D0BA7D-5C47-4457-B41F-1CA8974127CF}">
      <dgm:prSet/>
      <dgm:spPr/>
      <dgm:t>
        <a:bodyPr/>
        <a:lstStyle/>
        <a:p>
          <a:endParaRPr lang="it-IT"/>
        </a:p>
      </dgm:t>
    </dgm:pt>
    <dgm:pt modelId="{095E90D5-5D5B-47D9-AD4A-72FB48589A8E}" type="sibTrans" cxnId="{A3D0BA7D-5C47-4457-B41F-1CA8974127CF}">
      <dgm:prSet/>
      <dgm:spPr/>
      <dgm:t>
        <a:bodyPr/>
        <a:lstStyle/>
        <a:p>
          <a:endParaRPr lang="it-IT"/>
        </a:p>
      </dgm:t>
    </dgm:pt>
    <dgm:pt modelId="{426240BD-1812-4BAE-B736-A02A73F8DCAB}">
      <dgm:prSet phldrT="[Testo]"/>
      <dgm:spPr/>
      <dgm:t>
        <a:bodyPr/>
        <a:lstStyle/>
        <a:p>
          <a:r>
            <a:rPr lang="it-IT" dirty="0"/>
            <a:t>Scarso riferimento alle azioni altrui e assenza di termini creativi e inusuali (linguaggio egocentrico e stereotipato)                                                      </a:t>
          </a:r>
        </a:p>
      </dgm:t>
    </dgm:pt>
    <dgm:pt modelId="{75767B54-AEB3-4064-9606-7032E7C98645}" type="parTrans" cxnId="{A9B15C7F-51A1-4FE8-B86D-55FFB53E2155}">
      <dgm:prSet/>
      <dgm:spPr/>
      <dgm:t>
        <a:bodyPr/>
        <a:lstStyle/>
        <a:p>
          <a:endParaRPr lang="it-IT"/>
        </a:p>
      </dgm:t>
    </dgm:pt>
    <dgm:pt modelId="{33298423-109A-4CED-B6CE-3C471F97F330}" type="sibTrans" cxnId="{A9B15C7F-51A1-4FE8-B86D-55FFB53E2155}">
      <dgm:prSet/>
      <dgm:spPr/>
      <dgm:t>
        <a:bodyPr/>
        <a:lstStyle/>
        <a:p>
          <a:endParaRPr lang="it-IT"/>
        </a:p>
      </dgm:t>
    </dgm:pt>
    <dgm:pt modelId="{F11C5139-C50C-4499-9055-78C0712E3614}">
      <dgm:prSet phldrT="[Testo]"/>
      <dgm:spPr/>
      <dgm:t>
        <a:bodyPr/>
        <a:lstStyle/>
        <a:p>
          <a:r>
            <a:rPr lang="it-IT" dirty="0"/>
            <a:t>Maggiore utilizzo di categorie di nomi specifici (distinzioni tra penna, biro, matita…)</a:t>
          </a:r>
        </a:p>
      </dgm:t>
    </dgm:pt>
    <dgm:pt modelId="{80024079-E414-489F-A8B8-6FA7521C8461}" type="parTrans" cxnId="{14BCF9BB-311F-4829-8F22-F58970E27AB2}">
      <dgm:prSet/>
      <dgm:spPr/>
      <dgm:t>
        <a:bodyPr/>
        <a:lstStyle/>
        <a:p>
          <a:endParaRPr lang="it-IT"/>
        </a:p>
      </dgm:t>
    </dgm:pt>
    <dgm:pt modelId="{15EA6042-DC38-4B62-B7EF-339B46792B6A}" type="sibTrans" cxnId="{14BCF9BB-311F-4829-8F22-F58970E27AB2}">
      <dgm:prSet/>
      <dgm:spPr/>
      <dgm:t>
        <a:bodyPr/>
        <a:lstStyle/>
        <a:p>
          <a:endParaRPr lang="it-IT"/>
        </a:p>
      </dgm:t>
    </dgm:pt>
    <dgm:pt modelId="{05A6BE19-6E31-4485-803E-A8E033863FB7}" type="pres">
      <dgm:prSet presAssocID="{F15B8E2A-4E6F-4FB2-BB0D-AD2DB9E7F572}" presName="linear" presStyleCnt="0">
        <dgm:presLayoutVars>
          <dgm:animLvl val="lvl"/>
          <dgm:resizeHandles val="exact"/>
        </dgm:presLayoutVars>
      </dgm:prSet>
      <dgm:spPr/>
    </dgm:pt>
    <dgm:pt modelId="{C6DCD8DA-9C2C-48E0-A5D5-8D4A4A06785C}" type="pres">
      <dgm:prSet presAssocID="{DD4AB37A-CAEF-48EE-96A0-7EECB4634991}" presName="parentText" presStyleLbl="node1" presStyleIdx="0" presStyleCnt="4">
        <dgm:presLayoutVars>
          <dgm:chMax val="0"/>
          <dgm:bulletEnabled val="1"/>
        </dgm:presLayoutVars>
      </dgm:prSet>
      <dgm:spPr/>
    </dgm:pt>
    <dgm:pt modelId="{E4425E7A-81B3-41E8-BD5F-63F3BA6B3FD4}" type="pres">
      <dgm:prSet presAssocID="{913604E2-C072-4BF7-9445-45F44CF04BF1}" presName="spacer" presStyleCnt="0"/>
      <dgm:spPr/>
    </dgm:pt>
    <dgm:pt modelId="{AFF46E94-76A4-49BC-90AE-00B4C480BEAB}" type="pres">
      <dgm:prSet presAssocID="{BFCFEF58-6C25-47BB-BA15-AF08235B529C}" presName="parentText" presStyleLbl="node1" presStyleIdx="1" presStyleCnt="4">
        <dgm:presLayoutVars>
          <dgm:chMax val="0"/>
          <dgm:bulletEnabled val="1"/>
        </dgm:presLayoutVars>
      </dgm:prSet>
      <dgm:spPr/>
    </dgm:pt>
    <dgm:pt modelId="{89606D7C-A3B7-4E1C-A42F-0C7A4EA1027F}" type="pres">
      <dgm:prSet presAssocID="{095E90D5-5D5B-47D9-AD4A-72FB48589A8E}" presName="spacer" presStyleCnt="0"/>
      <dgm:spPr/>
    </dgm:pt>
    <dgm:pt modelId="{4CC28B3E-5C64-4925-8FE5-9FE2770A2980}" type="pres">
      <dgm:prSet presAssocID="{426240BD-1812-4BAE-B736-A02A73F8DCAB}" presName="parentText" presStyleLbl="node1" presStyleIdx="2" presStyleCnt="4">
        <dgm:presLayoutVars>
          <dgm:chMax val="0"/>
          <dgm:bulletEnabled val="1"/>
        </dgm:presLayoutVars>
      </dgm:prSet>
      <dgm:spPr/>
    </dgm:pt>
    <dgm:pt modelId="{E8214CD1-6B39-4495-A42E-D8C3F3BBAF69}" type="pres">
      <dgm:prSet presAssocID="{33298423-109A-4CED-B6CE-3C471F97F330}" presName="spacer" presStyleCnt="0"/>
      <dgm:spPr/>
    </dgm:pt>
    <dgm:pt modelId="{CD91D1BF-5B63-4A00-B458-35B962121C89}" type="pres">
      <dgm:prSet presAssocID="{F11C5139-C50C-4499-9055-78C0712E3614}" presName="parentText" presStyleLbl="node1" presStyleIdx="3" presStyleCnt="4">
        <dgm:presLayoutVars>
          <dgm:chMax val="0"/>
          <dgm:bulletEnabled val="1"/>
        </dgm:presLayoutVars>
      </dgm:prSet>
      <dgm:spPr/>
    </dgm:pt>
  </dgm:ptLst>
  <dgm:cxnLst>
    <dgm:cxn modelId="{DA699ED9-8248-40BF-9411-7415D6B81DD0}" type="presOf" srcId="{BFCFEF58-6C25-47BB-BA15-AF08235B529C}" destId="{AFF46E94-76A4-49BC-90AE-00B4C480BEAB}" srcOrd="0" destOrd="0" presId="urn:microsoft.com/office/officeart/2005/8/layout/vList2"/>
    <dgm:cxn modelId="{14BCF9BB-311F-4829-8F22-F58970E27AB2}" srcId="{F15B8E2A-4E6F-4FB2-BB0D-AD2DB9E7F572}" destId="{F11C5139-C50C-4499-9055-78C0712E3614}" srcOrd="3" destOrd="0" parTransId="{80024079-E414-489F-A8B8-6FA7521C8461}" sibTransId="{15EA6042-DC38-4B62-B7EF-339B46792B6A}"/>
    <dgm:cxn modelId="{700F48C4-E93C-4F78-B1D4-83B18D066116}" type="presOf" srcId="{F15B8E2A-4E6F-4FB2-BB0D-AD2DB9E7F572}" destId="{05A6BE19-6E31-4485-803E-A8E033863FB7}" srcOrd="0" destOrd="0" presId="urn:microsoft.com/office/officeart/2005/8/layout/vList2"/>
    <dgm:cxn modelId="{F0DAD091-B356-4C4C-AA40-6E136AB73039}" srcId="{F15B8E2A-4E6F-4FB2-BB0D-AD2DB9E7F572}" destId="{DD4AB37A-CAEF-48EE-96A0-7EECB4634991}" srcOrd="0" destOrd="0" parTransId="{14F492D8-D3C7-4F15-87F4-6F9B642C1E7A}" sibTransId="{913604E2-C072-4BF7-9445-45F44CF04BF1}"/>
    <dgm:cxn modelId="{A9B15C7F-51A1-4FE8-B86D-55FFB53E2155}" srcId="{F15B8E2A-4E6F-4FB2-BB0D-AD2DB9E7F572}" destId="{426240BD-1812-4BAE-B736-A02A73F8DCAB}" srcOrd="2" destOrd="0" parTransId="{75767B54-AEB3-4064-9606-7032E7C98645}" sibTransId="{33298423-109A-4CED-B6CE-3C471F97F330}"/>
    <dgm:cxn modelId="{F465C992-9FE6-457C-95F9-1AE219C9791B}" type="presOf" srcId="{DD4AB37A-CAEF-48EE-96A0-7EECB4634991}" destId="{C6DCD8DA-9C2C-48E0-A5D5-8D4A4A06785C}" srcOrd="0" destOrd="0" presId="urn:microsoft.com/office/officeart/2005/8/layout/vList2"/>
    <dgm:cxn modelId="{4095B5BD-6F27-4CAE-B6F7-413C2EB1D6A0}" type="presOf" srcId="{F11C5139-C50C-4499-9055-78C0712E3614}" destId="{CD91D1BF-5B63-4A00-B458-35B962121C89}" srcOrd="0" destOrd="0" presId="urn:microsoft.com/office/officeart/2005/8/layout/vList2"/>
    <dgm:cxn modelId="{74FD12AB-AB98-4CDE-A3E3-1D533720B341}" type="presOf" srcId="{426240BD-1812-4BAE-B736-A02A73F8DCAB}" destId="{4CC28B3E-5C64-4925-8FE5-9FE2770A2980}" srcOrd="0" destOrd="0" presId="urn:microsoft.com/office/officeart/2005/8/layout/vList2"/>
    <dgm:cxn modelId="{A3D0BA7D-5C47-4457-B41F-1CA8974127CF}" srcId="{F15B8E2A-4E6F-4FB2-BB0D-AD2DB9E7F572}" destId="{BFCFEF58-6C25-47BB-BA15-AF08235B529C}" srcOrd="1" destOrd="0" parTransId="{2E9B37CF-ADD1-4E5B-AEDF-6B1C5EC954EE}" sibTransId="{095E90D5-5D5B-47D9-AD4A-72FB48589A8E}"/>
    <dgm:cxn modelId="{4A5CFC8E-B656-4806-A709-0691F0DAB819}" type="presParOf" srcId="{05A6BE19-6E31-4485-803E-A8E033863FB7}" destId="{C6DCD8DA-9C2C-48E0-A5D5-8D4A4A06785C}" srcOrd="0" destOrd="0" presId="urn:microsoft.com/office/officeart/2005/8/layout/vList2"/>
    <dgm:cxn modelId="{0A871E2C-35AB-47A6-A597-A8828E7F5494}" type="presParOf" srcId="{05A6BE19-6E31-4485-803E-A8E033863FB7}" destId="{E4425E7A-81B3-41E8-BD5F-63F3BA6B3FD4}" srcOrd="1" destOrd="0" presId="urn:microsoft.com/office/officeart/2005/8/layout/vList2"/>
    <dgm:cxn modelId="{999E8676-BE23-4FBF-9982-96F0DD400230}" type="presParOf" srcId="{05A6BE19-6E31-4485-803E-A8E033863FB7}" destId="{AFF46E94-76A4-49BC-90AE-00B4C480BEAB}" srcOrd="2" destOrd="0" presId="urn:microsoft.com/office/officeart/2005/8/layout/vList2"/>
    <dgm:cxn modelId="{C003C930-CFEA-4D83-A341-BDBA8C442D5A}" type="presParOf" srcId="{05A6BE19-6E31-4485-803E-A8E033863FB7}" destId="{89606D7C-A3B7-4E1C-A42F-0C7A4EA1027F}" srcOrd="3" destOrd="0" presId="urn:microsoft.com/office/officeart/2005/8/layout/vList2"/>
    <dgm:cxn modelId="{266A2FE2-5908-422A-8C4C-2F1732FFF7D4}" type="presParOf" srcId="{05A6BE19-6E31-4485-803E-A8E033863FB7}" destId="{4CC28B3E-5C64-4925-8FE5-9FE2770A2980}" srcOrd="4" destOrd="0" presId="urn:microsoft.com/office/officeart/2005/8/layout/vList2"/>
    <dgm:cxn modelId="{6328738C-8A58-4361-88AD-A239F55053CC}" type="presParOf" srcId="{05A6BE19-6E31-4485-803E-A8E033863FB7}" destId="{E8214CD1-6B39-4495-A42E-D8C3F3BBAF69}" srcOrd="5" destOrd="0" presId="urn:microsoft.com/office/officeart/2005/8/layout/vList2"/>
    <dgm:cxn modelId="{BBB38CA9-85CE-4900-BE79-AF641BECD8C0}" type="presParOf" srcId="{05A6BE19-6E31-4485-803E-A8E033863FB7}" destId="{CD91D1BF-5B63-4A00-B458-35B962121C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5B8E2A-4E6F-4FB2-BB0D-AD2DB9E7F57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BFCFEF58-6C25-47BB-BA15-AF08235B529C}">
      <dgm:prSet phldrT="[Testo]" custT="1"/>
      <dgm:spPr>
        <a:ln>
          <a:solidFill>
            <a:srgbClr val="C00000"/>
          </a:solidFill>
        </a:ln>
      </dgm:spPr>
      <dgm:t>
        <a:bodyPr/>
        <a:lstStyle/>
        <a:p>
          <a:pPr algn="just"/>
          <a:r>
            <a:rPr lang="it-IT" sz="2800" dirty="0"/>
            <a:t>Utilizzo di particolari strategie per estrapolare le regole sottostanti la costruzione della frase</a:t>
          </a:r>
        </a:p>
      </dgm:t>
    </dgm:pt>
    <dgm:pt modelId="{095E90D5-5D5B-47D9-AD4A-72FB48589A8E}" type="sibTrans" cxnId="{A3D0BA7D-5C47-4457-B41F-1CA8974127CF}">
      <dgm:prSet/>
      <dgm:spPr/>
      <dgm:t>
        <a:bodyPr/>
        <a:lstStyle/>
        <a:p>
          <a:endParaRPr lang="it-IT"/>
        </a:p>
      </dgm:t>
    </dgm:pt>
    <dgm:pt modelId="{2E9B37CF-ADD1-4E5B-AEDF-6B1C5EC954EE}" type="parTrans" cxnId="{A3D0BA7D-5C47-4457-B41F-1CA8974127CF}">
      <dgm:prSet/>
      <dgm:spPr/>
      <dgm:t>
        <a:bodyPr/>
        <a:lstStyle/>
        <a:p>
          <a:endParaRPr lang="it-IT"/>
        </a:p>
      </dgm:t>
    </dgm:pt>
    <dgm:pt modelId="{05A6BE19-6E31-4485-803E-A8E033863FB7}" type="pres">
      <dgm:prSet presAssocID="{F15B8E2A-4E6F-4FB2-BB0D-AD2DB9E7F572}" presName="linear" presStyleCnt="0">
        <dgm:presLayoutVars>
          <dgm:animLvl val="lvl"/>
          <dgm:resizeHandles val="exact"/>
        </dgm:presLayoutVars>
      </dgm:prSet>
      <dgm:spPr/>
    </dgm:pt>
    <dgm:pt modelId="{AFF46E94-76A4-49BC-90AE-00B4C480BEAB}" type="pres">
      <dgm:prSet presAssocID="{BFCFEF58-6C25-47BB-BA15-AF08235B529C}" presName="parentText" presStyleLbl="node1" presStyleIdx="0" presStyleCnt="1" custLinFactNeighborX="443" custLinFactNeighborY="-38767">
        <dgm:presLayoutVars>
          <dgm:chMax val="0"/>
          <dgm:bulletEnabled val="1"/>
        </dgm:presLayoutVars>
      </dgm:prSet>
      <dgm:spPr/>
    </dgm:pt>
  </dgm:ptLst>
  <dgm:cxnLst>
    <dgm:cxn modelId="{47421817-D1B1-472B-8E58-26E2CB8EF070}" type="presOf" srcId="{F15B8E2A-4E6F-4FB2-BB0D-AD2DB9E7F572}" destId="{05A6BE19-6E31-4485-803E-A8E033863FB7}" srcOrd="0" destOrd="0" presId="urn:microsoft.com/office/officeart/2005/8/layout/vList2"/>
    <dgm:cxn modelId="{81893A97-C886-4ADA-9C50-7630B468FBB2}" type="presOf" srcId="{BFCFEF58-6C25-47BB-BA15-AF08235B529C}" destId="{AFF46E94-76A4-49BC-90AE-00B4C480BEAB}" srcOrd="0" destOrd="0" presId="urn:microsoft.com/office/officeart/2005/8/layout/vList2"/>
    <dgm:cxn modelId="{A3D0BA7D-5C47-4457-B41F-1CA8974127CF}" srcId="{F15B8E2A-4E6F-4FB2-BB0D-AD2DB9E7F572}" destId="{BFCFEF58-6C25-47BB-BA15-AF08235B529C}" srcOrd="0" destOrd="0" parTransId="{2E9B37CF-ADD1-4E5B-AEDF-6B1C5EC954EE}" sibTransId="{095E90D5-5D5B-47D9-AD4A-72FB48589A8E}"/>
    <dgm:cxn modelId="{E6587954-0F8D-4FEB-B92B-4BDD3933ED4C}" type="presParOf" srcId="{05A6BE19-6E31-4485-803E-A8E033863FB7}" destId="{AFF46E94-76A4-49BC-90AE-00B4C480BEA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D60E50-ABB7-490A-8342-89EAAF1986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19FFCEED-F3B9-4066-95C1-B2755EDCD411}">
      <dgm:prSet phldrT="[Testo]"/>
      <dgm:spPr/>
      <dgm:t>
        <a:bodyPr/>
        <a:lstStyle/>
        <a:p>
          <a:r>
            <a:rPr lang="it-IT" dirty="0"/>
            <a:t>Il </a:t>
          </a:r>
          <a:r>
            <a:rPr lang="it-IT" b="1" dirty="0">
              <a:solidFill>
                <a:srgbClr val="FFC000"/>
              </a:solidFill>
              <a:effectLst>
                <a:outerShdw blurRad="38100" dist="38100" dir="2700000" algn="tl">
                  <a:srgbClr val="000000">
                    <a:alpha val="43137"/>
                  </a:srgbClr>
                </a:outerShdw>
              </a:effectLst>
            </a:rPr>
            <a:t>verbalismo</a:t>
          </a:r>
          <a:r>
            <a:rPr lang="it-IT" dirty="0"/>
            <a:t> si manifesta </a:t>
          </a:r>
        </a:p>
        <a:p>
          <a:endParaRPr lang="it-IT" dirty="0"/>
        </a:p>
      </dgm:t>
    </dgm:pt>
    <dgm:pt modelId="{62EE9ABC-7428-4C1A-B1AF-7B9DF63BFBA8}" type="parTrans" cxnId="{D64A4D48-1F08-4139-B315-60177535E66C}">
      <dgm:prSet/>
      <dgm:spPr/>
      <dgm:t>
        <a:bodyPr/>
        <a:lstStyle/>
        <a:p>
          <a:endParaRPr lang="it-IT"/>
        </a:p>
      </dgm:t>
    </dgm:pt>
    <dgm:pt modelId="{1AC5AF72-A5F0-4866-9355-AA93C3BF1672}" type="sibTrans" cxnId="{D64A4D48-1F08-4139-B315-60177535E66C}">
      <dgm:prSet/>
      <dgm:spPr/>
      <dgm:t>
        <a:bodyPr/>
        <a:lstStyle/>
        <a:p>
          <a:endParaRPr lang="it-IT"/>
        </a:p>
      </dgm:t>
    </dgm:pt>
    <dgm:pt modelId="{8576ACCF-0F2F-4F60-AFDB-04348948E24A}">
      <dgm:prSet phldrT="[Testo]"/>
      <dgm:spPr/>
      <dgm:t>
        <a:bodyPr/>
        <a:lstStyle/>
        <a:p>
          <a:r>
            <a:rPr lang="it-IT" i="1" dirty="0"/>
            <a:t>nel dare un nome alle cose;</a:t>
          </a:r>
          <a:endParaRPr lang="it-IT" dirty="0"/>
        </a:p>
      </dgm:t>
    </dgm:pt>
    <dgm:pt modelId="{78B75BCE-09FA-4C2E-85E5-6AD790FB9BD2}" type="parTrans" cxnId="{61527252-325F-4291-B7C7-8F3CB1B06DD3}">
      <dgm:prSet/>
      <dgm:spPr/>
      <dgm:t>
        <a:bodyPr/>
        <a:lstStyle/>
        <a:p>
          <a:endParaRPr lang="it-IT"/>
        </a:p>
      </dgm:t>
    </dgm:pt>
    <dgm:pt modelId="{F1CCEA0A-4775-454D-BF91-F7BFEC83B871}" type="sibTrans" cxnId="{61527252-325F-4291-B7C7-8F3CB1B06DD3}">
      <dgm:prSet/>
      <dgm:spPr/>
      <dgm:t>
        <a:bodyPr/>
        <a:lstStyle/>
        <a:p>
          <a:endParaRPr lang="it-IT"/>
        </a:p>
      </dgm:t>
    </dgm:pt>
    <dgm:pt modelId="{91D1356D-6A58-4DB6-AE84-7617CA8FB550}">
      <dgm:prSet/>
      <dgm:spPr/>
      <dgm:t>
        <a:bodyPr/>
        <a:lstStyle/>
        <a:p>
          <a:r>
            <a:rPr lang="it-IT" i="1"/>
            <a:t>nell’uso di parole denotanti concetti visivi;</a:t>
          </a:r>
          <a:endParaRPr lang="it-IT" i="1" dirty="0"/>
        </a:p>
      </dgm:t>
    </dgm:pt>
    <dgm:pt modelId="{71384E66-8AF4-4359-80C3-1047306319A4}" type="parTrans" cxnId="{4D2F79AB-9DB4-4352-8C02-A6826CD511B0}">
      <dgm:prSet/>
      <dgm:spPr/>
      <dgm:t>
        <a:bodyPr/>
        <a:lstStyle/>
        <a:p>
          <a:endParaRPr lang="it-IT"/>
        </a:p>
      </dgm:t>
    </dgm:pt>
    <dgm:pt modelId="{B1B60B71-8DD9-4EBC-9101-832A307A8AD4}" type="sibTrans" cxnId="{4D2F79AB-9DB4-4352-8C02-A6826CD511B0}">
      <dgm:prSet/>
      <dgm:spPr/>
      <dgm:t>
        <a:bodyPr/>
        <a:lstStyle/>
        <a:p>
          <a:endParaRPr lang="it-IT"/>
        </a:p>
      </dgm:t>
    </dgm:pt>
    <dgm:pt modelId="{AE58EDBC-39A2-46AE-B671-4CE1AEB092B3}">
      <dgm:prSet/>
      <dgm:spPr/>
      <dgm:t>
        <a:bodyPr/>
        <a:lstStyle/>
        <a:p>
          <a:r>
            <a:rPr lang="it-IT" i="1" dirty="0"/>
            <a:t>nell’uso di parole denotanti concetti astratti.</a:t>
          </a:r>
        </a:p>
      </dgm:t>
    </dgm:pt>
    <dgm:pt modelId="{9533927D-7796-45DD-AC77-2DE3F45EF9AE}" type="parTrans" cxnId="{26613C0D-D136-4A56-94B2-1A13EC158E9D}">
      <dgm:prSet/>
      <dgm:spPr/>
      <dgm:t>
        <a:bodyPr/>
        <a:lstStyle/>
        <a:p>
          <a:endParaRPr lang="it-IT"/>
        </a:p>
      </dgm:t>
    </dgm:pt>
    <dgm:pt modelId="{CF42D1C8-6BAD-40C1-A406-B61D58BD619D}" type="sibTrans" cxnId="{26613C0D-D136-4A56-94B2-1A13EC158E9D}">
      <dgm:prSet/>
      <dgm:spPr/>
      <dgm:t>
        <a:bodyPr/>
        <a:lstStyle/>
        <a:p>
          <a:endParaRPr lang="it-IT"/>
        </a:p>
      </dgm:t>
    </dgm:pt>
    <dgm:pt modelId="{6339E563-B335-401A-B755-DC63CE16B8DC}" type="pres">
      <dgm:prSet presAssocID="{9FD60E50-ABB7-490A-8342-89EAAF1986B3}" presName="vert0" presStyleCnt="0">
        <dgm:presLayoutVars>
          <dgm:dir/>
          <dgm:animOne val="branch"/>
          <dgm:animLvl val="lvl"/>
        </dgm:presLayoutVars>
      </dgm:prSet>
      <dgm:spPr/>
    </dgm:pt>
    <dgm:pt modelId="{F8FE56AF-8AD1-48C1-B1DA-BA551EC3877A}" type="pres">
      <dgm:prSet presAssocID="{19FFCEED-F3B9-4066-95C1-B2755EDCD411}" presName="thickLine" presStyleLbl="alignNode1" presStyleIdx="0" presStyleCnt="1"/>
      <dgm:spPr/>
    </dgm:pt>
    <dgm:pt modelId="{DADF0964-640C-4DED-A1F1-460203585109}" type="pres">
      <dgm:prSet presAssocID="{19FFCEED-F3B9-4066-95C1-B2755EDCD411}" presName="horz1" presStyleCnt="0"/>
      <dgm:spPr/>
    </dgm:pt>
    <dgm:pt modelId="{51DF7D3C-3581-4A73-9E77-6FE2CD57F183}" type="pres">
      <dgm:prSet presAssocID="{19FFCEED-F3B9-4066-95C1-B2755EDCD411}" presName="tx1" presStyleLbl="revTx" presStyleIdx="0" presStyleCnt="4"/>
      <dgm:spPr/>
    </dgm:pt>
    <dgm:pt modelId="{FC762580-C1F1-43D3-B35E-62CE86A3BD3A}" type="pres">
      <dgm:prSet presAssocID="{19FFCEED-F3B9-4066-95C1-B2755EDCD411}" presName="vert1" presStyleCnt="0"/>
      <dgm:spPr/>
    </dgm:pt>
    <dgm:pt modelId="{A2D592DA-A960-4C87-A121-4098FC62B025}" type="pres">
      <dgm:prSet presAssocID="{8576ACCF-0F2F-4F60-AFDB-04348948E24A}" presName="vertSpace2a" presStyleCnt="0"/>
      <dgm:spPr/>
    </dgm:pt>
    <dgm:pt modelId="{DC52D9F1-01D0-43ED-AFE2-98DBA08A80BD}" type="pres">
      <dgm:prSet presAssocID="{8576ACCF-0F2F-4F60-AFDB-04348948E24A}" presName="horz2" presStyleCnt="0"/>
      <dgm:spPr/>
    </dgm:pt>
    <dgm:pt modelId="{E4D082E7-D78F-4A6C-A088-88AFCBA823E7}" type="pres">
      <dgm:prSet presAssocID="{8576ACCF-0F2F-4F60-AFDB-04348948E24A}" presName="horzSpace2" presStyleCnt="0"/>
      <dgm:spPr/>
    </dgm:pt>
    <dgm:pt modelId="{A05CE2C4-826A-4687-B5C4-487604366EAF}" type="pres">
      <dgm:prSet presAssocID="{8576ACCF-0F2F-4F60-AFDB-04348948E24A}" presName="tx2" presStyleLbl="revTx" presStyleIdx="1" presStyleCnt="4"/>
      <dgm:spPr/>
    </dgm:pt>
    <dgm:pt modelId="{CAB3C7F2-60AB-4198-AE65-E381BC6587B4}" type="pres">
      <dgm:prSet presAssocID="{8576ACCF-0F2F-4F60-AFDB-04348948E24A}" presName="vert2" presStyleCnt="0"/>
      <dgm:spPr/>
    </dgm:pt>
    <dgm:pt modelId="{ACC439FB-93CC-456D-8D90-445B66EA319C}" type="pres">
      <dgm:prSet presAssocID="{8576ACCF-0F2F-4F60-AFDB-04348948E24A}" presName="thinLine2b" presStyleLbl="callout" presStyleIdx="0" presStyleCnt="3"/>
      <dgm:spPr/>
    </dgm:pt>
    <dgm:pt modelId="{F80ADFA1-77A8-495A-A73E-A0DBF590F8CB}" type="pres">
      <dgm:prSet presAssocID="{8576ACCF-0F2F-4F60-AFDB-04348948E24A}" presName="vertSpace2b" presStyleCnt="0"/>
      <dgm:spPr/>
    </dgm:pt>
    <dgm:pt modelId="{4D48FF81-AD91-4997-8EE2-C598891AFA3A}" type="pres">
      <dgm:prSet presAssocID="{91D1356D-6A58-4DB6-AE84-7617CA8FB550}" presName="horz2" presStyleCnt="0"/>
      <dgm:spPr/>
    </dgm:pt>
    <dgm:pt modelId="{47EDB6D9-8171-4CF4-904E-A1C5653015E3}" type="pres">
      <dgm:prSet presAssocID="{91D1356D-6A58-4DB6-AE84-7617CA8FB550}" presName="horzSpace2" presStyleCnt="0"/>
      <dgm:spPr/>
    </dgm:pt>
    <dgm:pt modelId="{501FE062-850F-4CAD-BAEE-8FCDC15ABFC8}" type="pres">
      <dgm:prSet presAssocID="{91D1356D-6A58-4DB6-AE84-7617CA8FB550}" presName="tx2" presStyleLbl="revTx" presStyleIdx="2" presStyleCnt="4"/>
      <dgm:spPr/>
    </dgm:pt>
    <dgm:pt modelId="{86576D04-6F25-42DF-97CE-D9E84B967FE8}" type="pres">
      <dgm:prSet presAssocID="{91D1356D-6A58-4DB6-AE84-7617CA8FB550}" presName="vert2" presStyleCnt="0"/>
      <dgm:spPr/>
    </dgm:pt>
    <dgm:pt modelId="{5CEAC790-6F25-496D-9DF9-F9BF895943FB}" type="pres">
      <dgm:prSet presAssocID="{91D1356D-6A58-4DB6-AE84-7617CA8FB550}" presName="thinLine2b" presStyleLbl="callout" presStyleIdx="1" presStyleCnt="3"/>
      <dgm:spPr/>
    </dgm:pt>
    <dgm:pt modelId="{B4B501F4-9DBD-4CD5-93C0-E2C1F7673865}" type="pres">
      <dgm:prSet presAssocID="{91D1356D-6A58-4DB6-AE84-7617CA8FB550}" presName="vertSpace2b" presStyleCnt="0"/>
      <dgm:spPr/>
    </dgm:pt>
    <dgm:pt modelId="{C2C92181-3563-4FE4-9CFB-D24DC60E93D1}" type="pres">
      <dgm:prSet presAssocID="{AE58EDBC-39A2-46AE-B671-4CE1AEB092B3}" presName="horz2" presStyleCnt="0"/>
      <dgm:spPr/>
    </dgm:pt>
    <dgm:pt modelId="{CD80F71F-38CB-4770-ADD0-552AA67DCC19}" type="pres">
      <dgm:prSet presAssocID="{AE58EDBC-39A2-46AE-B671-4CE1AEB092B3}" presName="horzSpace2" presStyleCnt="0"/>
      <dgm:spPr/>
    </dgm:pt>
    <dgm:pt modelId="{407C4D71-4FF9-4F94-8782-8882DABB6E52}" type="pres">
      <dgm:prSet presAssocID="{AE58EDBC-39A2-46AE-B671-4CE1AEB092B3}" presName="tx2" presStyleLbl="revTx" presStyleIdx="3" presStyleCnt="4"/>
      <dgm:spPr/>
    </dgm:pt>
    <dgm:pt modelId="{4A45410B-1288-4FC7-9908-520A2CF03B9E}" type="pres">
      <dgm:prSet presAssocID="{AE58EDBC-39A2-46AE-B671-4CE1AEB092B3}" presName="vert2" presStyleCnt="0"/>
      <dgm:spPr/>
    </dgm:pt>
    <dgm:pt modelId="{FD081AF1-21F2-4A75-B3BC-DC6F1CFB3C24}" type="pres">
      <dgm:prSet presAssocID="{AE58EDBC-39A2-46AE-B671-4CE1AEB092B3}" presName="thinLine2b" presStyleLbl="callout" presStyleIdx="2" presStyleCnt="3"/>
      <dgm:spPr/>
    </dgm:pt>
    <dgm:pt modelId="{BCE85CCA-BA31-424C-93FD-DDB95D59F1A7}" type="pres">
      <dgm:prSet presAssocID="{AE58EDBC-39A2-46AE-B671-4CE1AEB092B3}" presName="vertSpace2b" presStyleCnt="0"/>
      <dgm:spPr/>
    </dgm:pt>
  </dgm:ptLst>
  <dgm:cxnLst>
    <dgm:cxn modelId="{E1E3482F-27AD-446A-A0A4-F1CF3D3D5B16}" type="presOf" srcId="{8576ACCF-0F2F-4F60-AFDB-04348948E24A}" destId="{A05CE2C4-826A-4687-B5C4-487604366EAF}" srcOrd="0" destOrd="0" presId="urn:microsoft.com/office/officeart/2008/layout/LinedList"/>
    <dgm:cxn modelId="{D64A4D48-1F08-4139-B315-60177535E66C}" srcId="{9FD60E50-ABB7-490A-8342-89EAAF1986B3}" destId="{19FFCEED-F3B9-4066-95C1-B2755EDCD411}" srcOrd="0" destOrd="0" parTransId="{62EE9ABC-7428-4C1A-B1AF-7B9DF63BFBA8}" sibTransId="{1AC5AF72-A5F0-4866-9355-AA93C3BF1672}"/>
    <dgm:cxn modelId="{61527252-325F-4291-B7C7-8F3CB1B06DD3}" srcId="{19FFCEED-F3B9-4066-95C1-B2755EDCD411}" destId="{8576ACCF-0F2F-4F60-AFDB-04348948E24A}" srcOrd="0" destOrd="0" parTransId="{78B75BCE-09FA-4C2E-85E5-6AD790FB9BD2}" sibTransId="{F1CCEA0A-4775-454D-BF91-F7BFEC83B871}"/>
    <dgm:cxn modelId="{20943D8D-A961-4185-AE76-94EF6C87874D}" type="presOf" srcId="{AE58EDBC-39A2-46AE-B671-4CE1AEB092B3}" destId="{407C4D71-4FF9-4F94-8782-8882DABB6E52}" srcOrd="0" destOrd="0" presId="urn:microsoft.com/office/officeart/2008/layout/LinedList"/>
    <dgm:cxn modelId="{4D2F79AB-9DB4-4352-8C02-A6826CD511B0}" srcId="{19FFCEED-F3B9-4066-95C1-B2755EDCD411}" destId="{91D1356D-6A58-4DB6-AE84-7617CA8FB550}" srcOrd="1" destOrd="0" parTransId="{71384E66-8AF4-4359-80C3-1047306319A4}" sibTransId="{B1B60B71-8DD9-4EBC-9101-832A307A8AD4}"/>
    <dgm:cxn modelId="{CB3C029E-E4BE-49DA-962F-ECD28AD7A554}" type="presOf" srcId="{19FFCEED-F3B9-4066-95C1-B2755EDCD411}" destId="{51DF7D3C-3581-4A73-9E77-6FE2CD57F183}" srcOrd="0" destOrd="0" presId="urn:microsoft.com/office/officeart/2008/layout/LinedList"/>
    <dgm:cxn modelId="{44AC04B7-4B38-4560-B780-BF56267DAB5E}" type="presOf" srcId="{9FD60E50-ABB7-490A-8342-89EAAF1986B3}" destId="{6339E563-B335-401A-B755-DC63CE16B8DC}" srcOrd="0" destOrd="0" presId="urn:microsoft.com/office/officeart/2008/layout/LinedList"/>
    <dgm:cxn modelId="{26613C0D-D136-4A56-94B2-1A13EC158E9D}" srcId="{19FFCEED-F3B9-4066-95C1-B2755EDCD411}" destId="{AE58EDBC-39A2-46AE-B671-4CE1AEB092B3}" srcOrd="2" destOrd="0" parTransId="{9533927D-7796-45DD-AC77-2DE3F45EF9AE}" sibTransId="{CF42D1C8-6BAD-40C1-A406-B61D58BD619D}"/>
    <dgm:cxn modelId="{994D4E3D-4F46-43D8-9D5A-5EC63A3A4684}" type="presOf" srcId="{91D1356D-6A58-4DB6-AE84-7617CA8FB550}" destId="{501FE062-850F-4CAD-BAEE-8FCDC15ABFC8}" srcOrd="0" destOrd="0" presId="urn:microsoft.com/office/officeart/2008/layout/LinedList"/>
    <dgm:cxn modelId="{DBE2D6D0-4FA9-46B8-8BAD-DA006C5E98DC}" type="presParOf" srcId="{6339E563-B335-401A-B755-DC63CE16B8DC}" destId="{F8FE56AF-8AD1-48C1-B1DA-BA551EC3877A}" srcOrd="0" destOrd="0" presId="urn:microsoft.com/office/officeart/2008/layout/LinedList"/>
    <dgm:cxn modelId="{8059FD2E-3CC0-42CD-8419-D2ECBB47D3C8}" type="presParOf" srcId="{6339E563-B335-401A-B755-DC63CE16B8DC}" destId="{DADF0964-640C-4DED-A1F1-460203585109}" srcOrd="1" destOrd="0" presId="urn:microsoft.com/office/officeart/2008/layout/LinedList"/>
    <dgm:cxn modelId="{640F8931-951D-4DEC-AB08-B197D3418DA5}" type="presParOf" srcId="{DADF0964-640C-4DED-A1F1-460203585109}" destId="{51DF7D3C-3581-4A73-9E77-6FE2CD57F183}" srcOrd="0" destOrd="0" presId="urn:microsoft.com/office/officeart/2008/layout/LinedList"/>
    <dgm:cxn modelId="{D606A642-6309-480D-9747-67427A29674C}" type="presParOf" srcId="{DADF0964-640C-4DED-A1F1-460203585109}" destId="{FC762580-C1F1-43D3-B35E-62CE86A3BD3A}" srcOrd="1" destOrd="0" presId="urn:microsoft.com/office/officeart/2008/layout/LinedList"/>
    <dgm:cxn modelId="{D4912104-D473-4450-8A33-CF099CC149BB}" type="presParOf" srcId="{FC762580-C1F1-43D3-B35E-62CE86A3BD3A}" destId="{A2D592DA-A960-4C87-A121-4098FC62B025}" srcOrd="0" destOrd="0" presId="urn:microsoft.com/office/officeart/2008/layout/LinedList"/>
    <dgm:cxn modelId="{F84A79D0-FD12-45D8-9FD8-5DB9A9B7900E}" type="presParOf" srcId="{FC762580-C1F1-43D3-B35E-62CE86A3BD3A}" destId="{DC52D9F1-01D0-43ED-AFE2-98DBA08A80BD}" srcOrd="1" destOrd="0" presId="urn:microsoft.com/office/officeart/2008/layout/LinedList"/>
    <dgm:cxn modelId="{B89E8608-6F4F-4EB1-9B8E-26DD698ED6EA}" type="presParOf" srcId="{DC52D9F1-01D0-43ED-AFE2-98DBA08A80BD}" destId="{E4D082E7-D78F-4A6C-A088-88AFCBA823E7}" srcOrd="0" destOrd="0" presId="urn:microsoft.com/office/officeart/2008/layout/LinedList"/>
    <dgm:cxn modelId="{30C20FB7-0D42-4FC9-8DFB-00AA33091529}" type="presParOf" srcId="{DC52D9F1-01D0-43ED-AFE2-98DBA08A80BD}" destId="{A05CE2C4-826A-4687-B5C4-487604366EAF}" srcOrd="1" destOrd="0" presId="urn:microsoft.com/office/officeart/2008/layout/LinedList"/>
    <dgm:cxn modelId="{C08D838D-662B-411B-BB46-BF3A186D52B0}" type="presParOf" srcId="{DC52D9F1-01D0-43ED-AFE2-98DBA08A80BD}" destId="{CAB3C7F2-60AB-4198-AE65-E381BC6587B4}" srcOrd="2" destOrd="0" presId="urn:microsoft.com/office/officeart/2008/layout/LinedList"/>
    <dgm:cxn modelId="{02ED7C4C-5D2C-4319-8C09-66732801B3B6}" type="presParOf" srcId="{FC762580-C1F1-43D3-B35E-62CE86A3BD3A}" destId="{ACC439FB-93CC-456D-8D90-445B66EA319C}" srcOrd="2" destOrd="0" presId="urn:microsoft.com/office/officeart/2008/layout/LinedList"/>
    <dgm:cxn modelId="{21BBD070-743E-4AEC-BE8F-6FCF182BB7FF}" type="presParOf" srcId="{FC762580-C1F1-43D3-B35E-62CE86A3BD3A}" destId="{F80ADFA1-77A8-495A-A73E-A0DBF590F8CB}" srcOrd="3" destOrd="0" presId="urn:microsoft.com/office/officeart/2008/layout/LinedList"/>
    <dgm:cxn modelId="{A2B12077-D1D4-4D72-93B8-39A0F330E4F4}" type="presParOf" srcId="{FC762580-C1F1-43D3-B35E-62CE86A3BD3A}" destId="{4D48FF81-AD91-4997-8EE2-C598891AFA3A}" srcOrd="4" destOrd="0" presId="urn:microsoft.com/office/officeart/2008/layout/LinedList"/>
    <dgm:cxn modelId="{2073DCA2-4A2D-4651-9988-DAFF0105C08E}" type="presParOf" srcId="{4D48FF81-AD91-4997-8EE2-C598891AFA3A}" destId="{47EDB6D9-8171-4CF4-904E-A1C5653015E3}" srcOrd="0" destOrd="0" presId="urn:microsoft.com/office/officeart/2008/layout/LinedList"/>
    <dgm:cxn modelId="{2AD095A9-2C3F-4F7F-A945-8F3901FDB898}" type="presParOf" srcId="{4D48FF81-AD91-4997-8EE2-C598891AFA3A}" destId="{501FE062-850F-4CAD-BAEE-8FCDC15ABFC8}" srcOrd="1" destOrd="0" presId="urn:microsoft.com/office/officeart/2008/layout/LinedList"/>
    <dgm:cxn modelId="{88D22767-2D0F-491D-8739-F742DE67B504}" type="presParOf" srcId="{4D48FF81-AD91-4997-8EE2-C598891AFA3A}" destId="{86576D04-6F25-42DF-97CE-D9E84B967FE8}" srcOrd="2" destOrd="0" presId="urn:microsoft.com/office/officeart/2008/layout/LinedList"/>
    <dgm:cxn modelId="{18BF2767-0A77-481D-9B30-3EC1926957E8}" type="presParOf" srcId="{FC762580-C1F1-43D3-B35E-62CE86A3BD3A}" destId="{5CEAC790-6F25-496D-9DF9-F9BF895943FB}" srcOrd="5" destOrd="0" presId="urn:microsoft.com/office/officeart/2008/layout/LinedList"/>
    <dgm:cxn modelId="{1B5E875D-11EA-4E17-AA14-AC440B53D9A6}" type="presParOf" srcId="{FC762580-C1F1-43D3-B35E-62CE86A3BD3A}" destId="{B4B501F4-9DBD-4CD5-93C0-E2C1F7673865}" srcOrd="6" destOrd="0" presId="urn:microsoft.com/office/officeart/2008/layout/LinedList"/>
    <dgm:cxn modelId="{C66AFF16-A4ED-476D-BFA5-DFD87309BD1A}" type="presParOf" srcId="{FC762580-C1F1-43D3-B35E-62CE86A3BD3A}" destId="{C2C92181-3563-4FE4-9CFB-D24DC60E93D1}" srcOrd="7" destOrd="0" presId="urn:microsoft.com/office/officeart/2008/layout/LinedList"/>
    <dgm:cxn modelId="{18FB6B4D-C858-4BA2-979C-1DBF5FE9EC1B}" type="presParOf" srcId="{C2C92181-3563-4FE4-9CFB-D24DC60E93D1}" destId="{CD80F71F-38CB-4770-ADD0-552AA67DCC19}" srcOrd="0" destOrd="0" presId="urn:microsoft.com/office/officeart/2008/layout/LinedList"/>
    <dgm:cxn modelId="{75D96C6D-9D48-4F1F-BBA9-A1E27F8D6F5E}" type="presParOf" srcId="{C2C92181-3563-4FE4-9CFB-D24DC60E93D1}" destId="{407C4D71-4FF9-4F94-8782-8882DABB6E52}" srcOrd="1" destOrd="0" presId="urn:microsoft.com/office/officeart/2008/layout/LinedList"/>
    <dgm:cxn modelId="{9BBA91AF-5B92-49D7-B7CE-DEC0B88F3A2F}" type="presParOf" srcId="{C2C92181-3563-4FE4-9CFB-D24DC60E93D1}" destId="{4A45410B-1288-4FC7-9908-520A2CF03B9E}" srcOrd="2" destOrd="0" presId="urn:microsoft.com/office/officeart/2008/layout/LinedList"/>
    <dgm:cxn modelId="{BA98B290-D566-4043-8945-B9A2235C7429}" type="presParOf" srcId="{FC762580-C1F1-43D3-B35E-62CE86A3BD3A}" destId="{FD081AF1-21F2-4A75-B3BC-DC6F1CFB3C24}" srcOrd="8" destOrd="0" presId="urn:microsoft.com/office/officeart/2008/layout/LinedList"/>
    <dgm:cxn modelId="{6D10EFFE-C5C0-4350-B9A0-0C729555D98F}" type="presParOf" srcId="{FC762580-C1F1-43D3-B35E-62CE86A3BD3A}" destId="{BCE85CCA-BA31-424C-93FD-DDB95D59F1A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3FFBA7-B8C3-4885-AFEA-694DFEE7E8D8}"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it-IT"/>
        </a:p>
      </dgm:t>
    </dgm:pt>
    <dgm:pt modelId="{3A229CB8-E42B-4F1B-A1FE-BCE9B79BFCD1}">
      <dgm:prSet phldrT="[Testo]"/>
      <dgm:spPr/>
      <dgm:t>
        <a:bodyPr/>
        <a:lstStyle/>
        <a:p>
          <a:r>
            <a:rPr lang="it-IT" dirty="0"/>
            <a:t>COMUNICAZIONE</a:t>
          </a:r>
        </a:p>
      </dgm:t>
    </dgm:pt>
    <dgm:pt modelId="{C705D50E-4E78-4227-8199-D2E5A19C9F39}" type="parTrans" cxnId="{80A0B3B2-0077-407B-88D4-F405345809C5}">
      <dgm:prSet/>
      <dgm:spPr/>
      <dgm:t>
        <a:bodyPr/>
        <a:lstStyle/>
        <a:p>
          <a:endParaRPr lang="it-IT"/>
        </a:p>
      </dgm:t>
    </dgm:pt>
    <dgm:pt modelId="{11384114-28F4-4F53-8199-566A22B91A4C}" type="sibTrans" cxnId="{80A0B3B2-0077-407B-88D4-F405345809C5}">
      <dgm:prSet/>
      <dgm:spPr/>
      <dgm:t>
        <a:bodyPr/>
        <a:lstStyle/>
        <a:p>
          <a:endParaRPr lang="it-IT"/>
        </a:p>
      </dgm:t>
    </dgm:pt>
    <dgm:pt modelId="{487D2B2A-F46E-45FA-9AE1-760E317EBAD2}">
      <dgm:prSet phldrT="[Testo]"/>
      <dgm:spPr/>
      <dgm:t>
        <a:bodyPr/>
        <a:lstStyle/>
        <a:p>
          <a:r>
            <a:rPr lang="it-IT" dirty="0"/>
            <a:t>Ricezione ed emissione dei messaggi (porgere ascolto attivo, esprimere emozioni, rispettare il turno, incoraggiare, chiedere e dare aiuto</a:t>
          </a:r>
        </a:p>
      </dgm:t>
    </dgm:pt>
    <dgm:pt modelId="{3DBCDAA2-4C81-492C-A412-A8B4DC66BB41}" type="parTrans" cxnId="{CEE1874D-7EB4-4439-864C-45094F038D22}">
      <dgm:prSet/>
      <dgm:spPr/>
      <dgm:t>
        <a:bodyPr/>
        <a:lstStyle/>
        <a:p>
          <a:endParaRPr lang="it-IT"/>
        </a:p>
      </dgm:t>
    </dgm:pt>
    <dgm:pt modelId="{8E01325A-41C1-41B3-9A70-57FC8369DC02}" type="sibTrans" cxnId="{CEE1874D-7EB4-4439-864C-45094F038D22}">
      <dgm:prSet/>
      <dgm:spPr/>
      <dgm:t>
        <a:bodyPr/>
        <a:lstStyle/>
        <a:p>
          <a:endParaRPr lang="it-IT"/>
        </a:p>
      </dgm:t>
    </dgm:pt>
    <dgm:pt modelId="{9E6FEB5F-FAE9-4A29-BB7D-153DD9D71236}">
      <dgm:prSet phldrT="[Testo]"/>
      <dgm:spPr/>
      <dgm:t>
        <a:bodyPr/>
        <a:lstStyle/>
        <a:p>
          <a:r>
            <a:rPr lang="it-IT" dirty="0"/>
            <a:t>LEADERSHIP, </a:t>
          </a:r>
        </a:p>
      </dgm:t>
    </dgm:pt>
    <dgm:pt modelId="{0F535E89-ED05-4707-9231-36E43263441C}" type="parTrans" cxnId="{25565AFC-621A-451B-B655-A32E5D4952AE}">
      <dgm:prSet/>
      <dgm:spPr/>
      <dgm:t>
        <a:bodyPr/>
        <a:lstStyle/>
        <a:p>
          <a:endParaRPr lang="it-IT"/>
        </a:p>
      </dgm:t>
    </dgm:pt>
    <dgm:pt modelId="{73639194-C7C4-42DB-94D2-55670699CB17}" type="sibTrans" cxnId="{25565AFC-621A-451B-B655-A32E5D4952AE}">
      <dgm:prSet/>
      <dgm:spPr/>
      <dgm:t>
        <a:bodyPr/>
        <a:lstStyle/>
        <a:p>
          <a:endParaRPr lang="it-IT"/>
        </a:p>
      </dgm:t>
    </dgm:pt>
    <dgm:pt modelId="{7CCFD954-ABC2-4E8C-8EFA-E5BFBEDBDDD6}">
      <dgm:prSet phldrT="[Testo]"/>
      <dgm:spPr/>
      <dgm:t>
        <a:bodyPr/>
        <a:lstStyle/>
        <a:p>
          <a:r>
            <a:rPr lang="it-IT" dirty="0"/>
            <a:t>orientate verso un compito o instaurare un clima di gruppo</a:t>
          </a:r>
        </a:p>
        <a:p>
          <a:r>
            <a:rPr lang="it-IT" dirty="0"/>
            <a:t>(chiedere e dare info, riassumere, stimolare nuove prospettive, incoraggiare, allentare le tensioni</a:t>
          </a:r>
        </a:p>
      </dgm:t>
    </dgm:pt>
    <dgm:pt modelId="{E311041B-F51C-4A0E-91CA-C53E770B2791}" type="parTrans" cxnId="{33D16489-D87C-44A8-A0FD-E918732E8B59}">
      <dgm:prSet/>
      <dgm:spPr/>
      <dgm:t>
        <a:bodyPr/>
        <a:lstStyle/>
        <a:p>
          <a:endParaRPr lang="it-IT"/>
        </a:p>
      </dgm:t>
    </dgm:pt>
    <dgm:pt modelId="{2ABC3F3E-D17F-4BC5-BAE1-339D3B0E0742}" type="sibTrans" cxnId="{33D16489-D87C-44A8-A0FD-E918732E8B59}">
      <dgm:prSet/>
      <dgm:spPr/>
      <dgm:t>
        <a:bodyPr/>
        <a:lstStyle/>
        <a:p>
          <a:endParaRPr lang="it-IT"/>
        </a:p>
      </dgm:t>
    </dgm:pt>
    <dgm:pt modelId="{BEBD5B8B-42F1-486F-BDB9-582216678C25}">
      <dgm:prSet phldrT="[Testo]"/>
      <dgm:spPr/>
      <dgm:t>
        <a:bodyPr/>
        <a:lstStyle/>
        <a:p>
          <a:r>
            <a:rPr lang="it-IT" dirty="0"/>
            <a:t>GESTIONE DEI CONFLITTI</a:t>
          </a:r>
        </a:p>
      </dgm:t>
    </dgm:pt>
    <dgm:pt modelId="{2C2EFBAD-6E61-40F2-B14D-00791B40575D}" type="parTrans" cxnId="{EB8F5937-D3D5-4724-9BF6-BB8E1CE2A6C0}">
      <dgm:prSet/>
      <dgm:spPr/>
      <dgm:t>
        <a:bodyPr/>
        <a:lstStyle/>
        <a:p>
          <a:endParaRPr lang="it-IT"/>
        </a:p>
      </dgm:t>
    </dgm:pt>
    <dgm:pt modelId="{92819FBF-14EC-49A8-BB96-27DAEBBAFAC2}" type="sibTrans" cxnId="{EB8F5937-D3D5-4724-9BF6-BB8E1CE2A6C0}">
      <dgm:prSet/>
      <dgm:spPr/>
      <dgm:t>
        <a:bodyPr/>
        <a:lstStyle/>
        <a:p>
          <a:endParaRPr lang="it-IT"/>
        </a:p>
      </dgm:t>
    </dgm:pt>
    <dgm:pt modelId="{02B65729-85B2-4F20-AC5B-2336718AE3A0}">
      <dgm:prSet phldrT="[Testo]"/>
      <dgm:spPr/>
      <dgm:t>
        <a:bodyPr/>
        <a:lstStyle/>
        <a:p>
          <a:r>
            <a:rPr lang="it-IT" dirty="0"/>
            <a:t>Discutere ciò che determina il conflitto, comprendere la prospettiva dell’altro, proporre soluzioni, trovare un accordo soddisfacente….</a:t>
          </a:r>
        </a:p>
      </dgm:t>
    </dgm:pt>
    <dgm:pt modelId="{139C17B0-A59D-4F44-908F-9E9F0C99501C}" type="parTrans" cxnId="{EE80C3A9-CA9E-47AF-B9DA-BDA3D4129AD3}">
      <dgm:prSet/>
      <dgm:spPr/>
      <dgm:t>
        <a:bodyPr/>
        <a:lstStyle/>
        <a:p>
          <a:endParaRPr lang="it-IT"/>
        </a:p>
      </dgm:t>
    </dgm:pt>
    <dgm:pt modelId="{FECA7D00-D3B9-4151-8446-8197B5D2098D}" type="sibTrans" cxnId="{EE80C3A9-CA9E-47AF-B9DA-BDA3D4129AD3}">
      <dgm:prSet/>
      <dgm:spPr/>
      <dgm:t>
        <a:bodyPr/>
        <a:lstStyle/>
        <a:p>
          <a:endParaRPr lang="it-IT"/>
        </a:p>
      </dgm:t>
    </dgm:pt>
    <dgm:pt modelId="{9507C374-D61D-4AA1-AF70-C68F84B138F7}" type="pres">
      <dgm:prSet presAssocID="{F43FFBA7-B8C3-4885-AFEA-694DFEE7E8D8}" presName="Name0" presStyleCnt="0">
        <dgm:presLayoutVars>
          <dgm:chMax/>
          <dgm:chPref/>
          <dgm:dir/>
        </dgm:presLayoutVars>
      </dgm:prSet>
      <dgm:spPr/>
    </dgm:pt>
    <dgm:pt modelId="{C070BF9B-8DAD-4538-8864-9760E80F9BBB}" type="pres">
      <dgm:prSet presAssocID="{3A229CB8-E42B-4F1B-A1FE-BCE9B79BFCD1}" presName="parenttextcomposite" presStyleCnt="0"/>
      <dgm:spPr/>
    </dgm:pt>
    <dgm:pt modelId="{C9713746-4958-4BB1-8C34-EDEA8AB61763}" type="pres">
      <dgm:prSet presAssocID="{3A229CB8-E42B-4F1B-A1FE-BCE9B79BFCD1}" presName="parenttext" presStyleLbl="revTx" presStyleIdx="0" presStyleCnt="3">
        <dgm:presLayoutVars>
          <dgm:chMax/>
          <dgm:chPref val="2"/>
          <dgm:bulletEnabled val="1"/>
        </dgm:presLayoutVars>
      </dgm:prSet>
      <dgm:spPr/>
    </dgm:pt>
    <dgm:pt modelId="{47C5CD10-ADFE-4D36-A59E-2BD514955CC8}" type="pres">
      <dgm:prSet presAssocID="{3A229CB8-E42B-4F1B-A1FE-BCE9B79BFCD1}" presName="composite" presStyleCnt="0"/>
      <dgm:spPr/>
    </dgm:pt>
    <dgm:pt modelId="{32BE6872-087C-4963-84A6-DA4CA587B906}" type="pres">
      <dgm:prSet presAssocID="{3A229CB8-E42B-4F1B-A1FE-BCE9B79BFCD1}" presName="chevron1" presStyleLbl="alignNode1" presStyleIdx="0" presStyleCnt="21"/>
      <dgm:spPr/>
    </dgm:pt>
    <dgm:pt modelId="{7F8A2BB2-B1CA-4144-B36C-51E1D23BA1D1}" type="pres">
      <dgm:prSet presAssocID="{3A229CB8-E42B-4F1B-A1FE-BCE9B79BFCD1}" presName="chevron2" presStyleLbl="alignNode1" presStyleIdx="1" presStyleCnt="21"/>
      <dgm:spPr/>
    </dgm:pt>
    <dgm:pt modelId="{67299199-19A8-4616-9E5C-6C6D1F75CF2E}" type="pres">
      <dgm:prSet presAssocID="{3A229CB8-E42B-4F1B-A1FE-BCE9B79BFCD1}" presName="chevron3" presStyleLbl="alignNode1" presStyleIdx="2" presStyleCnt="21"/>
      <dgm:spPr/>
    </dgm:pt>
    <dgm:pt modelId="{6764B09E-EE05-4CBE-9B84-5EABDA88938F}" type="pres">
      <dgm:prSet presAssocID="{3A229CB8-E42B-4F1B-A1FE-BCE9B79BFCD1}" presName="chevron4" presStyleLbl="alignNode1" presStyleIdx="3" presStyleCnt="21"/>
      <dgm:spPr/>
    </dgm:pt>
    <dgm:pt modelId="{CDD17183-A413-418D-B60C-03B8A7CC560F}" type="pres">
      <dgm:prSet presAssocID="{3A229CB8-E42B-4F1B-A1FE-BCE9B79BFCD1}" presName="chevron5" presStyleLbl="alignNode1" presStyleIdx="4" presStyleCnt="21"/>
      <dgm:spPr/>
    </dgm:pt>
    <dgm:pt modelId="{0594D9A9-A621-4883-875C-B9161C2F597B}" type="pres">
      <dgm:prSet presAssocID="{3A229CB8-E42B-4F1B-A1FE-BCE9B79BFCD1}" presName="chevron6" presStyleLbl="alignNode1" presStyleIdx="5" presStyleCnt="21"/>
      <dgm:spPr/>
    </dgm:pt>
    <dgm:pt modelId="{7A8D70FF-5BCE-4D2A-A02D-CBB0E7389428}" type="pres">
      <dgm:prSet presAssocID="{3A229CB8-E42B-4F1B-A1FE-BCE9B79BFCD1}" presName="chevron7" presStyleLbl="alignNode1" presStyleIdx="6" presStyleCnt="21"/>
      <dgm:spPr/>
    </dgm:pt>
    <dgm:pt modelId="{351EBDC1-F269-40F3-8FBA-41CA839EE5A0}" type="pres">
      <dgm:prSet presAssocID="{3A229CB8-E42B-4F1B-A1FE-BCE9B79BFCD1}" presName="childtext" presStyleLbl="solidFgAcc1" presStyleIdx="0" presStyleCnt="3">
        <dgm:presLayoutVars>
          <dgm:chMax/>
          <dgm:chPref val="0"/>
          <dgm:bulletEnabled val="1"/>
        </dgm:presLayoutVars>
      </dgm:prSet>
      <dgm:spPr/>
    </dgm:pt>
    <dgm:pt modelId="{3839E931-5CEA-482F-9801-DFC2224DBED2}" type="pres">
      <dgm:prSet presAssocID="{11384114-28F4-4F53-8199-566A22B91A4C}" presName="sibTrans" presStyleCnt="0"/>
      <dgm:spPr/>
    </dgm:pt>
    <dgm:pt modelId="{190F88A7-C3D4-46B2-9C28-C6B33C04C525}" type="pres">
      <dgm:prSet presAssocID="{9E6FEB5F-FAE9-4A29-BB7D-153DD9D71236}" presName="parenttextcomposite" presStyleCnt="0"/>
      <dgm:spPr/>
    </dgm:pt>
    <dgm:pt modelId="{AE554941-46DE-4253-9081-878D4387A6D0}" type="pres">
      <dgm:prSet presAssocID="{9E6FEB5F-FAE9-4A29-BB7D-153DD9D71236}" presName="parenttext" presStyleLbl="revTx" presStyleIdx="1" presStyleCnt="3">
        <dgm:presLayoutVars>
          <dgm:chMax/>
          <dgm:chPref val="2"/>
          <dgm:bulletEnabled val="1"/>
        </dgm:presLayoutVars>
      </dgm:prSet>
      <dgm:spPr/>
    </dgm:pt>
    <dgm:pt modelId="{DFCC5A3D-B4E1-412F-A6C9-C96CD1086A30}" type="pres">
      <dgm:prSet presAssocID="{9E6FEB5F-FAE9-4A29-BB7D-153DD9D71236}" presName="composite" presStyleCnt="0"/>
      <dgm:spPr/>
    </dgm:pt>
    <dgm:pt modelId="{CABFD102-294E-41C8-95AE-681529E724FD}" type="pres">
      <dgm:prSet presAssocID="{9E6FEB5F-FAE9-4A29-BB7D-153DD9D71236}" presName="chevron1" presStyleLbl="alignNode1" presStyleIdx="7" presStyleCnt="21"/>
      <dgm:spPr/>
    </dgm:pt>
    <dgm:pt modelId="{8772F723-5916-4D66-A3EE-EA9F6E64BBF5}" type="pres">
      <dgm:prSet presAssocID="{9E6FEB5F-FAE9-4A29-BB7D-153DD9D71236}" presName="chevron2" presStyleLbl="alignNode1" presStyleIdx="8" presStyleCnt="21"/>
      <dgm:spPr/>
    </dgm:pt>
    <dgm:pt modelId="{1C297AAE-45B5-490E-B6C3-0F7A1ACCEA07}" type="pres">
      <dgm:prSet presAssocID="{9E6FEB5F-FAE9-4A29-BB7D-153DD9D71236}" presName="chevron3" presStyleLbl="alignNode1" presStyleIdx="9" presStyleCnt="21"/>
      <dgm:spPr/>
    </dgm:pt>
    <dgm:pt modelId="{46C69574-4CE3-498C-816A-F9396D89761C}" type="pres">
      <dgm:prSet presAssocID="{9E6FEB5F-FAE9-4A29-BB7D-153DD9D71236}" presName="chevron4" presStyleLbl="alignNode1" presStyleIdx="10" presStyleCnt="21"/>
      <dgm:spPr/>
    </dgm:pt>
    <dgm:pt modelId="{1A29F97C-D5B8-4A97-9853-39CEBF1CCD9C}" type="pres">
      <dgm:prSet presAssocID="{9E6FEB5F-FAE9-4A29-BB7D-153DD9D71236}" presName="chevron5" presStyleLbl="alignNode1" presStyleIdx="11" presStyleCnt="21"/>
      <dgm:spPr/>
    </dgm:pt>
    <dgm:pt modelId="{C21FC5A5-4837-429B-B209-0E426822B012}" type="pres">
      <dgm:prSet presAssocID="{9E6FEB5F-FAE9-4A29-BB7D-153DD9D71236}" presName="chevron6" presStyleLbl="alignNode1" presStyleIdx="12" presStyleCnt="21"/>
      <dgm:spPr/>
    </dgm:pt>
    <dgm:pt modelId="{810F71F6-92E0-4E22-8349-4DD74019105D}" type="pres">
      <dgm:prSet presAssocID="{9E6FEB5F-FAE9-4A29-BB7D-153DD9D71236}" presName="chevron7" presStyleLbl="alignNode1" presStyleIdx="13" presStyleCnt="21"/>
      <dgm:spPr/>
    </dgm:pt>
    <dgm:pt modelId="{63467115-2F1E-4FBF-8620-2F3304F0C9EF}" type="pres">
      <dgm:prSet presAssocID="{9E6FEB5F-FAE9-4A29-BB7D-153DD9D71236}" presName="childtext" presStyleLbl="solidFgAcc1" presStyleIdx="1" presStyleCnt="3">
        <dgm:presLayoutVars>
          <dgm:chMax/>
          <dgm:chPref val="0"/>
          <dgm:bulletEnabled val="1"/>
        </dgm:presLayoutVars>
      </dgm:prSet>
      <dgm:spPr/>
    </dgm:pt>
    <dgm:pt modelId="{65482759-58BD-457B-BF70-29BCF159EF8B}" type="pres">
      <dgm:prSet presAssocID="{73639194-C7C4-42DB-94D2-55670699CB17}" presName="sibTrans" presStyleCnt="0"/>
      <dgm:spPr/>
    </dgm:pt>
    <dgm:pt modelId="{7F8F9DEB-9003-44F1-918B-8E413FFC13BF}" type="pres">
      <dgm:prSet presAssocID="{BEBD5B8B-42F1-486F-BDB9-582216678C25}" presName="parenttextcomposite" presStyleCnt="0"/>
      <dgm:spPr/>
    </dgm:pt>
    <dgm:pt modelId="{442EB421-0BF0-4CCE-AA79-62A2CCDAB0DF}" type="pres">
      <dgm:prSet presAssocID="{BEBD5B8B-42F1-486F-BDB9-582216678C25}" presName="parenttext" presStyleLbl="revTx" presStyleIdx="2" presStyleCnt="3">
        <dgm:presLayoutVars>
          <dgm:chMax/>
          <dgm:chPref val="2"/>
          <dgm:bulletEnabled val="1"/>
        </dgm:presLayoutVars>
      </dgm:prSet>
      <dgm:spPr/>
    </dgm:pt>
    <dgm:pt modelId="{D62B8CCA-0926-4377-B3FF-29C81BDC27D5}" type="pres">
      <dgm:prSet presAssocID="{BEBD5B8B-42F1-486F-BDB9-582216678C25}" presName="composite" presStyleCnt="0"/>
      <dgm:spPr/>
    </dgm:pt>
    <dgm:pt modelId="{8CD5BDE5-B482-4AB6-8AC9-75EF3F7A8190}" type="pres">
      <dgm:prSet presAssocID="{BEBD5B8B-42F1-486F-BDB9-582216678C25}" presName="chevron1" presStyleLbl="alignNode1" presStyleIdx="14" presStyleCnt="21"/>
      <dgm:spPr/>
    </dgm:pt>
    <dgm:pt modelId="{9085666C-69F4-47A6-AE97-FDA7E5A7FCF9}" type="pres">
      <dgm:prSet presAssocID="{BEBD5B8B-42F1-486F-BDB9-582216678C25}" presName="chevron2" presStyleLbl="alignNode1" presStyleIdx="15" presStyleCnt="21"/>
      <dgm:spPr/>
    </dgm:pt>
    <dgm:pt modelId="{5AC1025B-8F2E-4F90-9883-6B8B32177492}" type="pres">
      <dgm:prSet presAssocID="{BEBD5B8B-42F1-486F-BDB9-582216678C25}" presName="chevron3" presStyleLbl="alignNode1" presStyleIdx="16" presStyleCnt="21"/>
      <dgm:spPr/>
    </dgm:pt>
    <dgm:pt modelId="{586BF327-29BE-430C-8C82-CF8F499D3A8B}" type="pres">
      <dgm:prSet presAssocID="{BEBD5B8B-42F1-486F-BDB9-582216678C25}" presName="chevron4" presStyleLbl="alignNode1" presStyleIdx="17" presStyleCnt="21"/>
      <dgm:spPr/>
    </dgm:pt>
    <dgm:pt modelId="{F6A89E00-505F-4878-A5EA-BF8AB45E8F33}" type="pres">
      <dgm:prSet presAssocID="{BEBD5B8B-42F1-486F-BDB9-582216678C25}" presName="chevron5" presStyleLbl="alignNode1" presStyleIdx="18" presStyleCnt="21"/>
      <dgm:spPr/>
    </dgm:pt>
    <dgm:pt modelId="{1C4C57F2-9BAA-4238-A359-81287F1EA76A}" type="pres">
      <dgm:prSet presAssocID="{BEBD5B8B-42F1-486F-BDB9-582216678C25}" presName="chevron6" presStyleLbl="alignNode1" presStyleIdx="19" presStyleCnt="21"/>
      <dgm:spPr/>
    </dgm:pt>
    <dgm:pt modelId="{7A92C499-5272-41D5-8DA1-4CC0E44D2284}" type="pres">
      <dgm:prSet presAssocID="{BEBD5B8B-42F1-486F-BDB9-582216678C25}" presName="chevron7" presStyleLbl="alignNode1" presStyleIdx="20" presStyleCnt="21"/>
      <dgm:spPr/>
    </dgm:pt>
    <dgm:pt modelId="{1FC9B001-C0BC-4068-8BAC-A09D0AB78B11}" type="pres">
      <dgm:prSet presAssocID="{BEBD5B8B-42F1-486F-BDB9-582216678C25}" presName="childtext" presStyleLbl="solidFgAcc1" presStyleIdx="2" presStyleCnt="3">
        <dgm:presLayoutVars>
          <dgm:chMax/>
          <dgm:chPref val="0"/>
          <dgm:bulletEnabled val="1"/>
        </dgm:presLayoutVars>
      </dgm:prSet>
      <dgm:spPr/>
    </dgm:pt>
  </dgm:ptLst>
  <dgm:cxnLst>
    <dgm:cxn modelId="{2FAB3C78-23E9-4EC7-8519-3AEC68CBB672}" type="presOf" srcId="{3A229CB8-E42B-4F1B-A1FE-BCE9B79BFCD1}" destId="{C9713746-4958-4BB1-8C34-EDEA8AB61763}" srcOrd="0" destOrd="0" presId="urn:microsoft.com/office/officeart/2008/layout/VerticalAccentList"/>
    <dgm:cxn modelId="{CEE1874D-7EB4-4439-864C-45094F038D22}" srcId="{3A229CB8-E42B-4F1B-A1FE-BCE9B79BFCD1}" destId="{487D2B2A-F46E-45FA-9AE1-760E317EBAD2}" srcOrd="0" destOrd="0" parTransId="{3DBCDAA2-4C81-492C-A412-A8B4DC66BB41}" sibTransId="{8E01325A-41C1-41B3-9A70-57FC8369DC02}"/>
    <dgm:cxn modelId="{090BBE3D-CFD7-4A43-9CC9-612D05B3C3F7}" type="presOf" srcId="{9E6FEB5F-FAE9-4A29-BB7D-153DD9D71236}" destId="{AE554941-46DE-4253-9081-878D4387A6D0}" srcOrd="0" destOrd="0" presId="urn:microsoft.com/office/officeart/2008/layout/VerticalAccentList"/>
    <dgm:cxn modelId="{AABFD204-4700-47C9-B036-2A1E0099B9F6}" type="presOf" srcId="{BEBD5B8B-42F1-486F-BDB9-582216678C25}" destId="{442EB421-0BF0-4CCE-AA79-62A2CCDAB0DF}" srcOrd="0" destOrd="0" presId="urn:microsoft.com/office/officeart/2008/layout/VerticalAccentList"/>
    <dgm:cxn modelId="{AEF0C9A2-88E2-44AA-8858-C2F2856F3A93}" type="presOf" srcId="{487D2B2A-F46E-45FA-9AE1-760E317EBAD2}" destId="{351EBDC1-F269-40F3-8FBA-41CA839EE5A0}" srcOrd="0" destOrd="0" presId="urn:microsoft.com/office/officeart/2008/layout/VerticalAccentList"/>
    <dgm:cxn modelId="{25565AFC-621A-451B-B655-A32E5D4952AE}" srcId="{F43FFBA7-B8C3-4885-AFEA-694DFEE7E8D8}" destId="{9E6FEB5F-FAE9-4A29-BB7D-153DD9D71236}" srcOrd="1" destOrd="0" parTransId="{0F535E89-ED05-4707-9231-36E43263441C}" sibTransId="{73639194-C7C4-42DB-94D2-55670699CB17}"/>
    <dgm:cxn modelId="{DC7FF9A1-C67B-46C4-90C1-B95CFC5AF241}" type="presOf" srcId="{F43FFBA7-B8C3-4885-AFEA-694DFEE7E8D8}" destId="{9507C374-D61D-4AA1-AF70-C68F84B138F7}" srcOrd="0" destOrd="0" presId="urn:microsoft.com/office/officeart/2008/layout/VerticalAccentList"/>
    <dgm:cxn modelId="{FA384CBF-B9D5-448A-895D-D21619C4C216}" type="presOf" srcId="{02B65729-85B2-4F20-AC5B-2336718AE3A0}" destId="{1FC9B001-C0BC-4068-8BAC-A09D0AB78B11}" srcOrd="0" destOrd="0" presId="urn:microsoft.com/office/officeart/2008/layout/VerticalAccentList"/>
    <dgm:cxn modelId="{9F7A8DF4-C4CE-4F9C-8C6E-8BD09E499231}" type="presOf" srcId="{7CCFD954-ABC2-4E8C-8EFA-E5BFBEDBDDD6}" destId="{63467115-2F1E-4FBF-8620-2F3304F0C9EF}" srcOrd="0" destOrd="0" presId="urn:microsoft.com/office/officeart/2008/layout/VerticalAccentList"/>
    <dgm:cxn modelId="{80A0B3B2-0077-407B-88D4-F405345809C5}" srcId="{F43FFBA7-B8C3-4885-AFEA-694DFEE7E8D8}" destId="{3A229CB8-E42B-4F1B-A1FE-BCE9B79BFCD1}" srcOrd="0" destOrd="0" parTransId="{C705D50E-4E78-4227-8199-D2E5A19C9F39}" sibTransId="{11384114-28F4-4F53-8199-566A22B91A4C}"/>
    <dgm:cxn modelId="{EE80C3A9-CA9E-47AF-B9DA-BDA3D4129AD3}" srcId="{BEBD5B8B-42F1-486F-BDB9-582216678C25}" destId="{02B65729-85B2-4F20-AC5B-2336718AE3A0}" srcOrd="0" destOrd="0" parTransId="{139C17B0-A59D-4F44-908F-9E9F0C99501C}" sibTransId="{FECA7D00-D3B9-4151-8446-8197B5D2098D}"/>
    <dgm:cxn modelId="{33D16489-D87C-44A8-A0FD-E918732E8B59}" srcId="{9E6FEB5F-FAE9-4A29-BB7D-153DD9D71236}" destId="{7CCFD954-ABC2-4E8C-8EFA-E5BFBEDBDDD6}" srcOrd="0" destOrd="0" parTransId="{E311041B-F51C-4A0E-91CA-C53E770B2791}" sibTransId="{2ABC3F3E-D17F-4BC5-BAE1-339D3B0E0742}"/>
    <dgm:cxn modelId="{EB8F5937-D3D5-4724-9BF6-BB8E1CE2A6C0}" srcId="{F43FFBA7-B8C3-4885-AFEA-694DFEE7E8D8}" destId="{BEBD5B8B-42F1-486F-BDB9-582216678C25}" srcOrd="2" destOrd="0" parTransId="{2C2EFBAD-6E61-40F2-B14D-00791B40575D}" sibTransId="{92819FBF-14EC-49A8-BB96-27DAEBBAFAC2}"/>
    <dgm:cxn modelId="{E6708395-B3DC-4FA1-8B7C-3FEF255A75E3}" type="presParOf" srcId="{9507C374-D61D-4AA1-AF70-C68F84B138F7}" destId="{C070BF9B-8DAD-4538-8864-9760E80F9BBB}" srcOrd="0" destOrd="0" presId="urn:microsoft.com/office/officeart/2008/layout/VerticalAccentList"/>
    <dgm:cxn modelId="{C41E380A-72DD-4F7F-8C08-EBE057CAB930}" type="presParOf" srcId="{C070BF9B-8DAD-4538-8864-9760E80F9BBB}" destId="{C9713746-4958-4BB1-8C34-EDEA8AB61763}" srcOrd="0" destOrd="0" presId="urn:microsoft.com/office/officeart/2008/layout/VerticalAccentList"/>
    <dgm:cxn modelId="{1E60AA27-3A08-46E5-8B40-93F140F190EB}" type="presParOf" srcId="{9507C374-D61D-4AA1-AF70-C68F84B138F7}" destId="{47C5CD10-ADFE-4D36-A59E-2BD514955CC8}" srcOrd="1" destOrd="0" presId="urn:microsoft.com/office/officeart/2008/layout/VerticalAccentList"/>
    <dgm:cxn modelId="{D6E50862-2AF6-41C8-9E29-13B37C57DBA5}" type="presParOf" srcId="{47C5CD10-ADFE-4D36-A59E-2BD514955CC8}" destId="{32BE6872-087C-4963-84A6-DA4CA587B906}" srcOrd="0" destOrd="0" presId="urn:microsoft.com/office/officeart/2008/layout/VerticalAccentList"/>
    <dgm:cxn modelId="{78736C57-7A13-4004-AC74-63787844C9D3}" type="presParOf" srcId="{47C5CD10-ADFE-4D36-A59E-2BD514955CC8}" destId="{7F8A2BB2-B1CA-4144-B36C-51E1D23BA1D1}" srcOrd="1" destOrd="0" presId="urn:microsoft.com/office/officeart/2008/layout/VerticalAccentList"/>
    <dgm:cxn modelId="{BEFF1EEC-A3AE-41BD-9F9F-A8ABC218EE3D}" type="presParOf" srcId="{47C5CD10-ADFE-4D36-A59E-2BD514955CC8}" destId="{67299199-19A8-4616-9E5C-6C6D1F75CF2E}" srcOrd="2" destOrd="0" presId="urn:microsoft.com/office/officeart/2008/layout/VerticalAccentList"/>
    <dgm:cxn modelId="{410ABE18-7ED9-485A-93F6-C843A0D7C6A2}" type="presParOf" srcId="{47C5CD10-ADFE-4D36-A59E-2BD514955CC8}" destId="{6764B09E-EE05-4CBE-9B84-5EABDA88938F}" srcOrd="3" destOrd="0" presId="urn:microsoft.com/office/officeart/2008/layout/VerticalAccentList"/>
    <dgm:cxn modelId="{949B065B-2471-4B5F-AA32-59E2E3A32F0C}" type="presParOf" srcId="{47C5CD10-ADFE-4D36-A59E-2BD514955CC8}" destId="{CDD17183-A413-418D-B60C-03B8A7CC560F}" srcOrd="4" destOrd="0" presId="urn:microsoft.com/office/officeart/2008/layout/VerticalAccentList"/>
    <dgm:cxn modelId="{816890A9-954C-4701-B359-9EE3D66F7D48}" type="presParOf" srcId="{47C5CD10-ADFE-4D36-A59E-2BD514955CC8}" destId="{0594D9A9-A621-4883-875C-B9161C2F597B}" srcOrd="5" destOrd="0" presId="urn:microsoft.com/office/officeart/2008/layout/VerticalAccentList"/>
    <dgm:cxn modelId="{A98576A8-D217-4683-9E8E-F1FAA85C89CC}" type="presParOf" srcId="{47C5CD10-ADFE-4D36-A59E-2BD514955CC8}" destId="{7A8D70FF-5BCE-4D2A-A02D-CBB0E7389428}" srcOrd="6" destOrd="0" presId="urn:microsoft.com/office/officeart/2008/layout/VerticalAccentList"/>
    <dgm:cxn modelId="{D7C2CE88-5EF7-4808-80CE-63545C55C694}" type="presParOf" srcId="{47C5CD10-ADFE-4D36-A59E-2BD514955CC8}" destId="{351EBDC1-F269-40F3-8FBA-41CA839EE5A0}" srcOrd="7" destOrd="0" presId="urn:microsoft.com/office/officeart/2008/layout/VerticalAccentList"/>
    <dgm:cxn modelId="{63EFEC1C-4F98-4BE1-B584-6548E7233323}" type="presParOf" srcId="{9507C374-D61D-4AA1-AF70-C68F84B138F7}" destId="{3839E931-5CEA-482F-9801-DFC2224DBED2}" srcOrd="2" destOrd="0" presId="urn:microsoft.com/office/officeart/2008/layout/VerticalAccentList"/>
    <dgm:cxn modelId="{62F331F7-7CC8-4A5C-830B-47810AA1EA1C}" type="presParOf" srcId="{9507C374-D61D-4AA1-AF70-C68F84B138F7}" destId="{190F88A7-C3D4-46B2-9C28-C6B33C04C525}" srcOrd="3" destOrd="0" presId="urn:microsoft.com/office/officeart/2008/layout/VerticalAccentList"/>
    <dgm:cxn modelId="{F96611ED-E000-4966-859D-690AD12877DA}" type="presParOf" srcId="{190F88A7-C3D4-46B2-9C28-C6B33C04C525}" destId="{AE554941-46DE-4253-9081-878D4387A6D0}" srcOrd="0" destOrd="0" presId="urn:microsoft.com/office/officeart/2008/layout/VerticalAccentList"/>
    <dgm:cxn modelId="{AE6955B9-E6C8-4B6B-BF0E-0879C0B78FEF}" type="presParOf" srcId="{9507C374-D61D-4AA1-AF70-C68F84B138F7}" destId="{DFCC5A3D-B4E1-412F-A6C9-C96CD1086A30}" srcOrd="4" destOrd="0" presId="urn:microsoft.com/office/officeart/2008/layout/VerticalAccentList"/>
    <dgm:cxn modelId="{2F74E2C5-173D-4013-847F-7E74DAB3AFAA}" type="presParOf" srcId="{DFCC5A3D-B4E1-412F-A6C9-C96CD1086A30}" destId="{CABFD102-294E-41C8-95AE-681529E724FD}" srcOrd="0" destOrd="0" presId="urn:microsoft.com/office/officeart/2008/layout/VerticalAccentList"/>
    <dgm:cxn modelId="{DD197113-AA98-4415-89DC-C683CC8FDE0C}" type="presParOf" srcId="{DFCC5A3D-B4E1-412F-A6C9-C96CD1086A30}" destId="{8772F723-5916-4D66-A3EE-EA9F6E64BBF5}" srcOrd="1" destOrd="0" presId="urn:microsoft.com/office/officeart/2008/layout/VerticalAccentList"/>
    <dgm:cxn modelId="{31503AD4-A268-4B77-B139-B901A7F9F1F4}" type="presParOf" srcId="{DFCC5A3D-B4E1-412F-A6C9-C96CD1086A30}" destId="{1C297AAE-45B5-490E-B6C3-0F7A1ACCEA07}" srcOrd="2" destOrd="0" presId="urn:microsoft.com/office/officeart/2008/layout/VerticalAccentList"/>
    <dgm:cxn modelId="{D99C523A-7824-4E99-A457-5B2D8A8A3482}" type="presParOf" srcId="{DFCC5A3D-B4E1-412F-A6C9-C96CD1086A30}" destId="{46C69574-4CE3-498C-816A-F9396D89761C}" srcOrd="3" destOrd="0" presId="urn:microsoft.com/office/officeart/2008/layout/VerticalAccentList"/>
    <dgm:cxn modelId="{8DF17133-7957-401E-9A06-8E0FC7DE5170}" type="presParOf" srcId="{DFCC5A3D-B4E1-412F-A6C9-C96CD1086A30}" destId="{1A29F97C-D5B8-4A97-9853-39CEBF1CCD9C}" srcOrd="4" destOrd="0" presId="urn:microsoft.com/office/officeart/2008/layout/VerticalAccentList"/>
    <dgm:cxn modelId="{26DE53DB-6EF2-41E6-A0F9-B210BE9C2C0E}" type="presParOf" srcId="{DFCC5A3D-B4E1-412F-A6C9-C96CD1086A30}" destId="{C21FC5A5-4837-429B-B209-0E426822B012}" srcOrd="5" destOrd="0" presId="urn:microsoft.com/office/officeart/2008/layout/VerticalAccentList"/>
    <dgm:cxn modelId="{87317E58-1DCB-4413-9836-F7E82BE28F19}" type="presParOf" srcId="{DFCC5A3D-B4E1-412F-A6C9-C96CD1086A30}" destId="{810F71F6-92E0-4E22-8349-4DD74019105D}" srcOrd="6" destOrd="0" presId="urn:microsoft.com/office/officeart/2008/layout/VerticalAccentList"/>
    <dgm:cxn modelId="{F12CEF8E-2A9D-478B-AD20-6920AA22ED71}" type="presParOf" srcId="{DFCC5A3D-B4E1-412F-A6C9-C96CD1086A30}" destId="{63467115-2F1E-4FBF-8620-2F3304F0C9EF}" srcOrd="7" destOrd="0" presId="urn:microsoft.com/office/officeart/2008/layout/VerticalAccentList"/>
    <dgm:cxn modelId="{4603B71A-BC7C-4E51-B3F5-BA885AB19064}" type="presParOf" srcId="{9507C374-D61D-4AA1-AF70-C68F84B138F7}" destId="{65482759-58BD-457B-BF70-29BCF159EF8B}" srcOrd="5" destOrd="0" presId="urn:microsoft.com/office/officeart/2008/layout/VerticalAccentList"/>
    <dgm:cxn modelId="{524361BF-4B57-44A9-B8F1-CEF34CACD853}" type="presParOf" srcId="{9507C374-D61D-4AA1-AF70-C68F84B138F7}" destId="{7F8F9DEB-9003-44F1-918B-8E413FFC13BF}" srcOrd="6" destOrd="0" presId="urn:microsoft.com/office/officeart/2008/layout/VerticalAccentList"/>
    <dgm:cxn modelId="{F60C4576-CD05-4052-925C-26AEAC7F4689}" type="presParOf" srcId="{7F8F9DEB-9003-44F1-918B-8E413FFC13BF}" destId="{442EB421-0BF0-4CCE-AA79-62A2CCDAB0DF}" srcOrd="0" destOrd="0" presId="urn:microsoft.com/office/officeart/2008/layout/VerticalAccentList"/>
    <dgm:cxn modelId="{DC369C9F-315A-4130-9401-3721432FF7CC}" type="presParOf" srcId="{9507C374-D61D-4AA1-AF70-C68F84B138F7}" destId="{D62B8CCA-0926-4377-B3FF-29C81BDC27D5}" srcOrd="7" destOrd="0" presId="urn:microsoft.com/office/officeart/2008/layout/VerticalAccentList"/>
    <dgm:cxn modelId="{DFF27CB2-2768-4791-A6EF-04BF9FA3B807}" type="presParOf" srcId="{D62B8CCA-0926-4377-B3FF-29C81BDC27D5}" destId="{8CD5BDE5-B482-4AB6-8AC9-75EF3F7A8190}" srcOrd="0" destOrd="0" presId="urn:microsoft.com/office/officeart/2008/layout/VerticalAccentList"/>
    <dgm:cxn modelId="{B6254332-49E2-4759-B049-1AD3843A43C6}" type="presParOf" srcId="{D62B8CCA-0926-4377-B3FF-29C81BDC27D5}" destId="{9085666C-69F4-47A6-AE97-FDA7E5A7FCF9}" srcOrd="1" destOrd="0" presId="urn:microsoft.com/office/officeart/2008/layout/VerticalAccentList"/>
    <dgm:cxn modelId="{F993A93E-494F-4F98-9045-6597F3DCA288}" type="presParOf" srcId="{D62B8CCA-0926-4377-B3FF-29C81BDC27D5}" destId="{5AC1025B-8F2E-4F90-9883-6B8B32177492}" srcOrd="2" destOrd="0" presId="urn:microsoft.com/office/officeart/2008/layout/VerticalAccentList"/>
    <dgm:cxn modelId="{E8833874-F974-4561-B580-86417E26A278}" type="presParOf" srcId="{D62B8CCA-0926-4377-B3FF-29C81BDC27D5}" destId="{586BF327-29BE-430C-8C82-CF8F499D3A8B}" srcOrd="3" destOrd="0" presId="urn:microsoft.com/office/officeart/2008/layout/VerticalAccentList"/>
    <dgm:cxn modelId="{AA8DBA04-1C0F-46AB-B3E5-B7953D68DA20}" type="presParOf" srcId="{D62B8CCA-0926-4377-B3FF-29C81BDC27D5}" destId="{F6A89E00-505F-4878-A5EA-BF8AB45E8F33}" srcOrd="4" destOrd="0" presId="urn:microsoft.com/office/officeart/2008/layout/VerticalAccentList"/>
    <dgm:cxn modelId="{D142B02E-E209-47D2-A9F8-BA326A6E8102}" type="presParOf" srcId="{D62B8CCA-0926-4377-B3FF-29C81BDC27D5}" destId="{1C4C57F2-9BAA-4238-A359-81287F1EA76A}" srcOrd="5" destOrd="0" presId="urn:microsoft.com/office/officeart/2008/layout/VerticalAccentList"/>
    <dgm:cxn modelId="{F04C8F4E-CDB5-4029-95F0-BA307493F0F8}" type="presParOf" srcId="{D62B8CCA-0926-4377-B3FF-29C81BDC27D5}" destId="{7A92C499-5272-41D5-8DA1-4CC0E44D2284}" srcOrd="6" destOrd="0" presId="urn:microsoft.com/office/officeart/2008/layout/VerticalAccentList"/>
    <dgm:cxn modelId="{40377C4A-0AE9-4ECB-9DC7-DB8DF6E30045}" type="presParOf" srcId="{D62B8CCA-0926-4377-B3FF-29C81BDC27D5}" destId="{1FC9B001-C0BC-4068-8BAC-A09D0AB78B1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3FFBA7-B8C3-4885-AFEA-694DFEE7E8D8}"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it-IT"/>
        </a:p>
      </dgm:t>
    </dgm:pt>
    <dgm:pt modelId="{3A229CB8-E42B-4F1B-A1FE-BCE9B79BFCD1}">
      <dgm:prSet phldrT="[Testo]"/>
      <dgm:spPr/>
      <dgm:t>
        <a:bodyPr/>
        <a:lstStyle/>
        <a:p>
          <a:r>
            <a:rPr lang="it-IT" dirty="0"/>
            <a:t>SOLUZIONE DEI PROBLEMI</a:t>
          </a:r>
        </a:p>
      </dgm:t>
    </dgm:pt>
    <dgm:pt modelId="{C705D50E-4E78-4227-8199-D2E5A19C9F39}" type="parTrans" cxnId="{80A0B3B2-0077-407B-88D4-F405345809C5}">
      <dgm:prSet/>
      <dgm:spPr/>
      <dgm:t>
        <a:bodyPr/>
        <a:lstStyle/>
        <a:p>
          <a:endParaRPr lang="it-IT"/>
        </a:p>
      </dgm:t>
    </dgm:pt>
    <dgm:pt modelId="{11384114-28F4-4F53-8199-566A22B91A4C}" type="sibTrans" cxnId="{80A0B3B2-0077-407B-88D4-F405345809C5}">
      <dgm:prSet/>
      <dgm:spPr/>
      <dgm:t>
        <a:bodyPr/>
        <a:lstStyle/>
        <a:p>
          <a:endParaRPr lang="it-IT"/>
        </a:p>
      </dgm:t>
    </dgm:pt>
    <dgm:pt modelId="{487D2B2A-F46E-45FA-9AE1-760E317EBAD2}">
      <dgm:prSet phldrT="[Testo]"/>
      <dgm:spPr/>
      <dgm:t>
        <a:bodyPr/>
        <a:lstStyle/>
        <a:p>
          <a:r>
            <a:rPr lang="it-IT" dirty="0"/>
            <a:t>Definire il problema, inventare soluzioni </a:t>
          </a:r>
          <a:r>
            <a:rPr lang="it-IT" dirty="0" err="1"/>
            <a:t>aternative</a:t>
          </a:r>
          <a:r>
            <a:rPr lang="it-IT" dirty="0"/>
            <a:t>, coordinare le risposte disponibili nelle fasi di ricerca di una soluzione </a:t>
          </a:r>
        </a:p>
      </dgm:t>
    </dgm:pt>
    <dgm:pt modelId="{3DBCDAA2-4C81-492C-A412-A8B4DC66BB41}" type="parTrans" cxnId="{CEE1874D-7EB4-4439-864C-45094F038D22}">
      <dgm:prSet/>
      <dgm:spPr/>
      <dgm:t>
        <a:bodyPr/>
        <a:lstStyle/>
        <a:p>
          <a:endParaRPr lang="it-IT"/>
        </a:p>
      </dgm:t>
    </dgm:pt>
    <dgm:pt modelId="{8E01325A-41C1-41B3-9A70-57FC8369DC02}" type="sibTrans" cxnId="{CEE1874D-7EB4-4439-864C-45094F038D22}">
      <dgm:prSet/>
      <dgm:spPr/>
      <dgm:t>
        <a:bodyPr/>
        <a:lstStyle/>
        <a:p>
          <a:endParaRPr lang="it-IT"/>
        </a:p>
      </dgm:t>
    </dgm:pt>
    <dgm:pt modelId="{9E6FEB5F-FAE9-4A29-BB7D-153DD9D71236}">
      <dgm:prSet phldrT="[Testo]"/>
      <dgm:spPr/>
      <dgm:t>
        <a:bodyPr/>
        <a:lstStyle/>
        <a:p>
          <a:r>
            <a:rPr lang="it-IT" dirty="0"/>
            <a:t>DECISIONALI </a:t>
          </a:r>
        </a:p>
      </dgm:t>
    </dgm:pt>
    <dgm:pt modelId="{0F535E89-ED05-4707-9231-36E43263441C}" type="parTrans" cxnId="{25565AFC-621A-451B-B655-A32E5D4952AE}">
      <dgm:prSet/>
      <dgm:spPr/>
      <dgm:t>
        <a:bodyPr/>
        <a:lstStyle/>
        <a:p>
          <a:endParaRPr lang="it-IT"/>
        </a:p>
      </dgm:t>
    </dgm:pt>
    <dgm:pt modelId="{73639194-C7C4-42DB-94D2-55670699CB17}" type="sibTrans" cxnId="{25565AFC-621A-451B-B655-A32E5D4952AE}">
      <dgm:prSet/>
      <dgm:spPr/>
      <dgm:t>
        <a:bodyPr/>
        <a:lstStyle/>
        <a:p>
          <a:endParaRPr lang="it-IT"/>
        </a:p>
      </dgm:t>
    </dgm:pt>
    <dgm:pt modelId="{7CCFD954-ABC2-4E8C-8EFA-E5BFBEDBDDD6}">
      <dgm:prSet phldrT="[Testo]"/>
      <dgm:spPr/>
      <dgm:t>
        <a:bodyPr/>
        <a:lstStyle/>
        <a:p>
          <a:r>
            <a:rPr lang="it-IT" dirty="0"/>
            <a:t>Coordinare le risorse possibili, valutare l’alternativa migliore, pianificare la sua realizzazione, prevedere ostacoli)</a:t>
          </a:r>
        </a:p>
      </dgm:t>
    </dgm:pt>
    <dgm:pt modelId="{E311041B-F51C-4A0E-91CA-C53E770B2791}" type="parTrans" cxnId="{33D16489-D87C-44A8-A0FD-E918732E8B59}">
      <dgm:prSet/>
      <dgm:spPr/>
      <dgm:t>
        <a:bodyPr/>
        <a:lstStyle/>
        <a:p>
          <a:endParaRPr lang="it-IT"/>
        </a:p>
      </dgm:t>
    </dgm:pt>
    <dgm:pt modelId="{2ABC3F3E-D17F-4BC5-BAE1-339D3B0E0742}" type="sibTrans" cxnId="{33D16489-D87C-44A8-A0FD-E918732E8B59}">
      <dgm:prSet/>
      <dgm:spPr/>
      <dgm:t>
        <a:bodyPr/>
        <a:lstStyle/>
        <a:p>
          <a:endParaRPr lang="it-IT"/>
        </a:p>
      </dgm:t>
    </dgm:pt>
    <dgm:pt modelId="{9507C374-D61D-4AA1-AF70-C68F84B138F7}" type="pres">
      <dgm:prSet presAssocID="{F43FFBA7-B8C3-4885-AFEA-694DFEE7E8D8}" presName="Name0" presStyleCnt="0">
        <dgm:presLayoutVars>
          <dgm:chMax/>
          <dgm:chPref/>
          <dgm:dir/>
        </dgm:presLayoutVars>
      </dgm:prSet>
      <dgm:spPr/>
    </dgm:pt>
    <dgm:pt modelId="{C070BF9B-8DAD-4538-8864-9760E80F9BBB}" type="pres">
      <dgm:prSet presAssocID="{3A229CB8-E42B-4F1B-A1FE-BCE9B79BFCD1}" presName="parenttextcomposite" presStyleCnt="0"/>
      <dgm:spPr/>
    </dgm:pt>
    <dgm:pt modelId="{C9713746-4958-4BB1-8C34-EDEA8AB61763}" type="pres">
      <dgm:prSet presAssocID="{3A229CB8-E42B-4F1B-A1FE-BCE9B79BFCD1}" presName="parenttext" presStyleLbl="revTx" presStyleIdx="0" presStyleCnt="2">
        <dgm:presLayoutVars>
          <dgm:chMax/>
          <dgm:chPref val="2"/>
          <dgm:bulletEnabled val="1"/>
        </dgm:presLayoutVars>
      </dgm:prSet>
      <dgm:spPr/>
    </dgm:pt>
    <dgm:pt modelId="{47C5CD10-ADFE-4D36-A59E-2BD514955CC8}" type="pres">
      <dgm:prSet presAssocID="{3A229CB8-E42B-4F1B-A1FE-BCE9B79BFCD1}" presName="composite" presStyleCnt="0"/>
      <dgm:spPr/>
    </dgm:pt>
    <dgm:pt modelId="{32BE6872-087C-4963-84A6-DA4CA587B906}" type="pres">
      <dgm:prSet presAssocID="{3A229CB8-E42B-4F1B-A1FE-BCE9B79BFCD1}" presName="chevron1" presStyleLbl="alignNode1" presStyleIdx="0" presStyleCnt="14"/>
      <dgm:spPr/>
    </dgm:pt>
    <dgm:pt modelId="{7F8A2BB2-B1CA-4144-B36C-51E1D23BA1D1}" type="pres">
      <dgm:prSet presAssocID="{3A229CB8-E42B-4F1B-A1FE-BCE9B79BFCD1}" presName="chevron2" presStyleLbl="alignNode1" presStyleIdx="1" presStyleCnt="14"/>
      <dgm:spPr/>
    </dgm:pt>
    <dgm:pt modelId="{67299199-19A8-4616-9E5C-6C6D1F75CF2E}" type="pres">
      <dgm:prSet presAssocID="{3A229CB8-E42B-4F1B-A1FE-BCE9B79BFCD1}" presName="chevron3" presStyleLbl="alignNode1" presStyleIdx="2" presStyleCnt="14"/>
      <dgm:spPr/>
    </dgm:pt>
    <dgm:pt modelId="{6764B09E-EE05-4CBE-9B84-5EABDA88938F}" type="pres">
      <dgm:prSet presAssocID="{3A229CB8-E42B-4F1B-A1FE-BCE9B79BFCD1}" presName="chevron4" presStyleLbl="alignNode1" presStyleIdx="3" presStyleCnt="14"/>
      <dgm:spPr/>
    </dgm:pt>
    <dgm:pt modelId="{CDD17183-A413-418D-B60C-03B8A7CC560F}" type="pres">
      <dgm:prSet presAssocID="{3A229CB8-E42B-4F1B-A1FE-BCE9B79BFCD1}" presName="chevron5" presStyleLbl="alignNode1" presStyleIdx="4" presStyleCnt="14"/>
      <dgm:spPr/>
    </dgm:pt>
    <dgm:pt modelId="{0594D9A9-A621-4883-875C-B9161C2F597B}" type="pres">
      <dgm:prSet presAssocID="{3A229CB8-E42B-4F1B-A1FE-BCE9B79BFCD1}" presName="chevron6" presStyleLbl="alignNode1" presStyleIdx="5" presStyleCnt="14"/>
      <dgm:spPr/>
    </dgm:pt>
    <dgm:pt modelId="{7A8D70FF-5BCE-4D2A-A02D-CBB0E7389428}" type="pres">
      <dgm:prSet presAssocID="{3A229CB8-E42B-4F1B-A1FE-BCE9B79BFCD1}" presName="chevron7" presStyleLbl="alignNode1" presStyleIdx="6" presStyleCnt="14"/>
      <dgm:spPr/>
    </dgm:pt>
    <dgm:pt modelId="{351EBDC1-F269-40F3-8FBA-41CA839EE5A0}" type="pres">
      <dgm:prSet presAssocID="{3A229CB8-E42B-4F1B-A1FE-BCE9B79BFCD1}" presName="childtext" presStyleLbl="solidFgAcc1" presStyleIdx="0" presStyleCnt="2">
        <dgm:presLayoutVars>
          <dgm:chMax/>
          <dgm:chPref val="0"/>
          <dgm:bulletEnabled val="1"/>
        </dgm:presLayoutVars>
      </dgm:prSet>
      <dgm:spPr/>
    </dgm:pt>
    <dgm:pt modelId="{3839E931-5CEA-482F-9801-DFC2224DBED2}" type="pres">
      <dgm:prSet presAssocID="{11384114-28F4-4F53-8199-566A22B91A4C}" presName="sibTrans" presStyleCnt="0"/>
      <dgm:spPr/>
    </dgm:pt>
    <dgm:pt modelId="{190F88A7-C3D4-46B2-9C28-C6B33C04C525}" type="pres">
      <dgm:prSet presAssocID="{9E6FEB5F-FAE9-4A29-BB7D-153DD9D71236}" presName="parenttextcomposite" presStyleCnt="0"/>
      <dgm:spPr/>
    </dgm:pt>
    <dgm:pt modelId="{AE554941-46DE-4253-9081-878D4387A6D0}" type="pres">
      <dgm:prSet presAssocID="{9E6FEB5F-FAE9-4A29-BB7D-153DD9D71236}" presName="parenttext" presStyleLbl="revTx" presStyleIdx="1" presStyleCnt="2">
        <dgm:presLayoutVars>
          <dgm:chMax/>
          <dgm:chPref val="2"/>
          <dgm:bulletEnabled val="1"/>
        </dgm:presLayoutVars>
      </dgm:prSet>
      <dgm:spPr/>
    </dgm:pt>
    <dgm:pt modelId="{DFCC5A3D-B4E1-412F-A6C9-C96CD1086A30}" type="pres">
      <dgm:prSet presAssocID="{9E6FEB5F-FAE9-4A29-BB7D-153DD9D71236}" presName="composite" presStyleCnt="0"/>
      <dgm:spPr/>
    </dgm:pt>
    <dgm:pt modelId="{CABFD102-294E-41C8-95AE-681529E724FD}" type="pres">
      <dgm:prSet presAssocID="{9E6FEB5F-FAE9-4A29-BB7D-153DD9D71236}" presName="chevron1" presStyleLbl="alignNode1" presStyleIdx="7" presStyleCnt="14"/>
      <dgm:spPr/>
    </dgm:pt>
    <dgm:pt modelId="{8772F723-5916-4D66-A3EE-EA9F6E64BBF5}" type="pres">
      <dgm:prSet presAssocID="{9E6FEB5F-FAE9-4A29-BB7D-153DD9D71236}" presName="chevron2" presStyleLbl="alignNode1" presStyleIdx="8" presStyleCnt="14"/>
      <dgm:spPr/>
    </dgm:pt>
    <dgm:pt modelId="{1C297AAE-45B5-490E-B6C3-0F7A1ACCEA07}" type="pres">
      <dgm:prSet presAssocID="{9E6FEB5F-FAE9-4A29-BB7D-153DD9D71236}" presName="chevron3" presStyleLbl="alignNode1" presStyleIdx="9" presStyleCnt="14"/>
      <dgm:spPr/>
    </dgm:pt>
    <dgm:pt modelId="{46C69574-4CE3-498C-816A-F9396D89761C}" type="pres">
      <dgm:prSet presAssocID="{9E6FEB5F-FAE9-4A29-BB7D-153DD9D71236}" presName="chevron4" presStyleLbl="alignNode1" presStyleIdx="10" presStyleCnt="14"/>
      <dgm:spPr/>
    </dgm:pt>
    <dgm:pt modelId="{1A29F97C-D5B8-4A97-9853-39CEBF1CCD9C}" type="pres">
      <dgm:prSet presAssocID="{9E6FEB5F-FAE9-4A29-BB7D-153DD9D71236}" presName="chevron5" presStyleLbl="alignNode1" presStyleIdx="11" presStyleCnt="14"/>
      <dgm:spPr/>
    </dgm:pt>
    <dgm:pt modelId="{C21FC5A5-4837-429B-B209-0E426822B012}" type="pres">
      <dgm:prSet presAssocID="{9E6FEB5F-FAE9-4A29-BB7D-153DD9D71236}" presName="chevron6" presStyleLbl="alignNode1" presStyleIdx="12" presStyleCnt="14"/>
      <dgm:spPr/>
    </dgm:pt>
    <dgm:pt modelId="{810F71F6-92E0-4E22-8349-4DD74019105D}" type="pres">
      <dgm:prSet presAssocID="{9E6FEB5F-FAE9-4A29-BB7D-153DD9D71236}" presName="chevron7" presStyleLbl="alignNode1" presStyleIdx="13" presStyleCnt="14"/>
      <dgm:spPr/>
    </dgm:pt>
    <dgm:pt modelId="{63467115-2F1E-4FBF-8620-2F3304F0C9EF}" type="pres">
      <dgm:prSet presAssocID="{9E6FEB5F-FAE9-4A29-BB7D-153DD9D71236}" presName="childtext" presStyleLbl="solidFgAcc1" presStyleIdx="1" presStyleCnt="2">
        <dgm:presLayoutVars>
          <dgm:chMax/>
          <dgm:chPref val="0"/>
          <dgm:bulletEnabled val="1"/>
        </dgm:presLayoutVars>
      </dgm:prSet>
      <dgm:spPr/>
    </dgm:pt>
  </dgm:ptLst>
  <dgm:cxnLst>
    <dgm:cxn modelId="{33D16489-D87C-44A8-A0FD-E918732E8B59}" srcId="{9E6FEB5F-FAE9-4A29-BB7D-153DD9D71236}" destId="{7CCFD954-ABC2-4E8C-8EFA-E5BFBEDBDDD6}" srcOrd="0" destOrd="0" parTransId="{E311041B-F51C-4A0E-91CA-C53E770B2791}" sibTransId="{2ABC3F3E-D17F-4BC5-BAE1-339D3B0E0742}"/>
    <dgm:cxn modelId="{E62A05CB-185B-4658-A2FC-CBB63A25C413}" type="presOf" srcId="{3A229CB8-E42B-4F1B-A1FE-BCE9B79BFCD1}" destId="{C9713746-4958-4BB1-8C34-EDEA8AB61763}" srcOrd="0" destOrd="0" presId="urn:microsoft.com/office/officeart/2008/layout/VerticalAccentList"/>
    <dgm:cxn modelId="{CD233B98-68FF-45AF-A93E-E4C43EB3F88F}" type="presOf" srcId="{7CCFD954-ABC2-4E8C-8EFA-E5BFBEDBDDD6}" destId="{63467115-2F1E-4FBF-8620-2F3304F0C9EF}" srcOrd="0" destOrd="0" presId="urn:microsoft.com/office/officeart/2008/layout/VerticalAccentList"/>
    <dgm:cxn modelId="{D3C99D48-FEF4-4C38-817D-444655062414}" type="presOf" srcId="{487D2B2A-F46E-45FA-9AE1-760E317EBAD2}" destId="{351EBDC1-F269-40F3-8FBA-41CA839EE5A0}" srcOrd="0" destOrd="0" presId="urn:microsoft.com/office/officeart/2008/layout/VerticalAccentList"/>
    <dgm:cxn modelId="{17F6B3BB-8B1F-4C46-8B45-A2E71A7FE126}" type="presOf" srcId="{F43FFBA7-B8C3-4885-AFEA-694DFEE7E8D8}" destId="{9507C374-D61D-4AA1-AF70-C68F84B138F7}" srcOrd="0" destOrd="0" presId="urn:microsoft.com/office/officeart/2008/layout/VerticalAccentList"/>
    <dgm:cxn modelId="{80A0B3B2-0077-407B-88D4-F405345809C5}" srcId="{F43FFBA7-B8C3-4885-AFEA-694DFEE7E8D8}" destId="{3A229CB8-E42B-4F1B-A1FE-BCE9B79BFCD1}" srcOrd="0" destOrd="0" parTransId="{C705D50E-4E78-4227-8199-D2E5A19C9F39}" sibTransId="{11384114-28F4-4F53-8199-566A22B91A4C}"/>
    <dgm:cxn modelId="{0EA972BD-DF67-48E8-81A6-D5DA7221C1EC}" type="presOf" srcId="{9E6FEB5F-FAE9-4A29-BB7D-153DD9D71236}" destId="{AE554941-46DE-4253-9081-878D4387A6D0}" srcOrd="0" destOrd="0" presId="urn:microsoft.com/office/officeart/2008/layout/VerticalAccentList"/>
    <dgm:cxn modelId="{CEE1874D-7EB4-4439-864C-45094F038D22}" srcId="{3A229CB8-E42B-4F1B-A1FE-BCE9B79BFCD1}" destId="{487D2B2A-F46E-45FA-9AE1-760E317EBAD2}" srcOrd="0" destOrd="0" parTransId="{3DBCDAA2-4C81-492C-A412-A8B4DC66BB41}" sibTransId="{8E01325A-41C1-41B3-9A70-57FC8369DC02}"/>
    <dgm:cxn modelId="{25565AFC-621A-451B-B655-A32E5D4952AE}" srcId="{F43FFBA7-B8C3-4885-AFEA-694DFEE7E8D8}" destId="{9E6FEB5F-FAE9-4A29-BB7D-153DD9D71236}" srcOrd="1" destOrd="0" parTransId="{0F535E89-ED05-4707-9231-36E43263441C}" sibTransId="{73639194-C7C4-42DB-94D2-55670699CB17}"/>
    <dgm:cxn modelId="{C7B51F56-3FDF-4B70-9434-4FF6992EE7B0}" type="presParOf" srcId="{9507C374-D61D-4AA1-AF70-C68F84B138F7}" destId="{C070BF9B-8DAD-4538-8864-9760E80F9BBB}" srcOrd="0" destOrd="0" presId="urn:microsoft.com/office/officeart/2008/layout/VerticalAccentList"/>
    <dgm:cxn modelId="{6DF2CEA5-7C90-41B1-A50B-5172606CCAA6}" type="presParOf" srcId="{C070BF9B-8DAD-4538-8864-9760E80F9BBB}" destId="{C9713746-4958-4BB1-8C34-EDEA8AB61763}" srcOrd="0" destOrd="0" presId="urn:microsoft.com/office/officeart/2008/layout/VerticalAccentList"/>
    <dgm:cxn modelId="{D7E4B094-6725-4733-BE5B-C7CCA32B5AC4}" type="presParOf" srcId="{9507C374-D61D-4AA1-AF70-C68F84B138F7}" destId="{47C5CD10-ADFE-4D36-A59E-2BD514955CC8}" srcOrd="1" destOrd="0" presId="urn:microsoft.com/office/officeart/2008/layout/VerticalAccentList"/>
    <dgm:cxn modelId="{38530961-4D9A-47A8-96B7-1CA515EB2C9F}" type="presParOf" srcId="{47C5CD10-ADFE-4D36-A59E-2BD514955CC8}" destId="{32BE6872-087C-4963-84A6-DA4CA587B906}" srcOrd="0" destOrd="0" presId="urn:microsoft.com/office/officeart/2008/layout/VerticalAccentList"/>
    <dgm:cxn modelId="{7A690EFC-9CE9-4D82-8E9B-A792D0560288}" type="presParOf" srcId="{47C5CD10-ADFE-4D36-A59E-2BD514955CC8}" destId="{7F8A2BB2-B1CA-4144-B36C-51E1D23BA1D1}" srcOrd="1" destOrd="0" presId="urn:microsoft.com/office/officeart/2008/layout/VerticalAccentList"/>
    <dgm:cxn modelId="{C7404910-B8F5-47CA-A6D3-713227E0718A}" type="presParOf" srcId="{47C5CD10-ADFE-4D36-A59E-2BD514955CC8}" destId="{67299199-19A8-4616-9E5C-6C6D1F75CF2E}" srcOrd="2" destOrd="0" presId="urn:microsoft.com/office/officeart/2008/layout/VerticalAccentList"/>
    <dgm:cxn modelId="{2EDABDFD-5C21-421D-A78C-95427589573B}" type="presParOf" srcId="{47C5CD10-ADFE-4D36-A59E-2BD514955CC8}" destId="{6764B09E-EE05-4CBE-9B84-5EABDA88938F}" srcOrd="3" destOrd="0" presId="urn:microsoft.com/office/officeart/2008/layout/VerticalAccentList"/>
    <dgm:cxn modelId="{2F20283B-77B8-4BDF-BEF1-6DBC2C9CC330}" type="presParOf" srcId="{47C5CD10-ADFE-4D36-A59E-2BD514955CC8}" destId="{CDD17183-A413-418D-B60C-03B8A7CC560F}" srcOrd="4" destOrd="0" presId="urn:microsoft.com/office/officeart/2008/layout/VerticalAccentList"/>
    <dgm:cxn modelId="{0A4796E5-0770-425C-955C-85E7C044A07A}" type="presParOf" srcId="{47C5CD10-ADFE-4D36-A59E-2BD514955CC8}" destId="{0594D9A9-A621-4883-875C-B9161C2F597B}" srcOrd="5" destOrd="0" presId="urn:microsoft.com/office/officeart/2008/layout/VerticalAccentList"/>
    <dgm:cxn modelId="{1DC48BC0-372C-410D-9189-596D4EBDB36D}" type="presParOf" srcId="{47C5CD10-ADFE-4D36-A59E-2BD514955CC8}" destId="{7A8D70FF-5BCE-4D2A-A02D-CBB0E7389428}" srcOrd="6" destOrd="0" presId="urn:microsoft.com/office/officeart/2008/layout/VerticalAccentList"/>
    <dgm:cxn modelId="{4FECC169-7F86-4B02-B0E1-2040750A83F0}" type="presParOf" srcId="{47C5CD10-ADFE-4D36-A59E-2BD514955CC8}" destId="{351EBDC1-F269-40F3-8FBA-41CA839EE5A0}" srcOrd="7" destOrd="0" presId="urn:microsoft.com/office/officeart/2008/layout/VerticalAccentList"/>
    <dgm:cxn modelId="{6FBE0C19-F890-4DFA-96A1-95CFB1A39108}" type="presParOf" srcId="{9507C374-D61D-4AA1-AF70-C68F84B138F7}" destId="{3839E931-5CEA-482F-9801-DFC2224DBED2}" srcOrd="2" destOrd="0" presId="urn:microsoft.com/office/officeart/2008/layout/VerticalAccentList"/>
    <dgm:cxn modelId="{43CE0579-87EF-4814-9182-8C84AFDF6718}" type="presParOf" srcId="{9507C374-D61D-4AA1-AF70-C68F84B138F7}" destId="{190F88A7-C3D4-46B2-9C28-C6B33C04C525}" srcOrd="3" destOrd="0" presId="urn:microsoft.com/office/officeart/2008/layout/VerticalAccentList"/>
    <dgm:cxn modelId="{AE59D3C3-2E52-46C0-A4F3-A67F14359E16}" type="presParOf" srcId="{190F88A7-C3D4-46B2-9C28-C6B33C04C525}" destId="{AE554941-46DE-4253-9081-878D4387A6D0}" srcOrd="0" destOrd="0" presId="urn:microsoft.com/office/officeart/2008/layout/VerticalAccentList"/>
    <dgm:cxn modelId="{342D0C0E-A09D-42EF-9EAC-A87C648AC9F2}" type="presParOf" srcId="{9507C374-D61D-4AA1-AF70-C68F84B138F7}" destId="{DFCC5A3D-B4E1-412F-A6C9-C96CD1086A30}" srcOrd="4" destOrd="0" presId="urn:microsoft.com/office/officeart/2008/layout/VerticalAccentList"/>
    <dgm:cxn modelId="{B58499BA-0A6F-4EB7-853F-500A2A337EC4}" type="presParOf" srcId="{DFCC5A3D-B4E1-412F-A6C9-C96CD1086A30}" destId="{CABFD102-294E-41C8-95AE-681529E724FD}" srcOrd="0" destOrd="0" presId="urn:microsoft.com/office/officeart/2008/layout/VerticalAccentList"/>
    <dgm:cxn modelId="{CFE02F3B-7540-43E9-8DB8-CF67F5A73C4D}" type="presParOf" srcId="{DFCC5A3D-B4E1-412F-A6C9-C96CD1086A30}" destId="{8772F723-5916-4D66-A3EE-EA9F6E64BBF5}" srcOrd="1" destOrd="0" presId="urn:microsoft.com/office/officeart/2008/layout/VerticalAccentList"/>
    <dgm:cxn modelId="{21E48EDD-5E56-4E3B-AF30-E3E3699AE8E6}" type="presParOf" srcId="{DFCC5A3D-B4E1-412F-A6C9-C96CD1086A30}" destId="{1C297AAE-45B5-490E-B6C3-0F7A1ACCEA07}" srcOrd="2" destOrd="0" presId="urn:microsoft.com/office/officeart/2008/layout/VerticalAccentList"/>
    <dgm:cxn modelId="{83847A7E-A761-47AD-AE91-471390D48481}" type="presParOf" srcId="{DFCC5A3D-B4E1-412F-A6C9-C96CD1086A30}" destId="{46C69574-4CE3-498C-816A-F9396D89761C}" srcOrd="3" destOrd="0" presId="urn:microsoft.com/office/officeart/2008/layout/VerticalAccentList"/>
    <dgm:cxn modelId="{E1FB19C2-7186-43F3-973B-277C93D0BF65}" type="presParOf" srcId="{DFCC5A3D-B4E1-412F-A6C9-C96CD1086A30}" destId="{1A29F97C-D5B8-4A97-9853-39CEBF1CCD9C}" srcOrd="4" destOrd="0" presId="urn:microsoft.com/office/officeart/2008/layout/VerticalAccentList"/>
    <dgm:cxn modelId="{C9745B11-776F-4189-94D2-A27C9D2706DF}" type="presParOf" srcId="{DFCC5A3D-B4E1-412F-A6C9-C96CD1086A30}" destId="{C21FC5A5-4837-429B-B209-0E426822B012}" srcOrd="5" destOrd="0" presId="urn:microsoft.com/office/officeart/2008/layout/VerticalAccentList"/>
    <dgm:cxn modelId="{A8BF17DE-B384-47DF-9608-F945D76987F2}" type="presParOf" srcId="{DFCC5A3D-B4E1-412F-A6C9-C96CD1086A30}" destId="{810F71F6-92E0-4E22-8349-4DD74019105D}" srcOrd="6" destOrd="0" presId="urn:microsoft.com/office/officeart/2008/layout/VerticalAccentList"/>
    <dgm:cxn modelId="{99ECD99C-B062-41C9-BE4D-0A5DAD26CA15}" type="presParOf" srcId="{DFCC5A3D-B4E1-412F-A6C9-C96CD1086A30}" destId="{63467115-2F1E-4FBF-8620-2F3304F0C9E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CA30CD-8EBB-47C6-82C8-7040E6D119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DA804EA-0FBF-4A10-9AA0-8858B76BEC75}">
      <dgm:prSet phldrT="[Testo]"/>
      <dgm:spPr/>
      <dgm:t>
        <a:bodyPr/>
        <a:lstStyle/>
        <a:p>
          <a:r>
            <a:rPr lang="it-IT" b="1" dirty="0">
              <a:solidFill>
                <a:srgbClr val="FFFF00"/>
              </a:solidFill>
            </a:rPr>
            <a:t>Età prescolare</a:t>
          </a:r>
        </a:p>
      </dgm:t>
    </dgm:pt>
    <dgm:pt modelId="{DB6D95F3-1D6C-49C0-8291-4EB15F787CB1}" type="parTrans" cxnId="{6C1E403A-1367-4F0E-87ED-50B41C7EBBBB}">
      <dgm:prSet/>
      <dgm:spPr/>
      <dgm:t>
        <a:bodyPr/>
        <a:lstStyle/>
        <a:p>
          <a:endParaRPr lang="it-IT"/>
        </a:p>
      </dgm:t>
    </dgm:pt>
    <dgm:pt modelId="{F95AFBA4-0748-4F60-BE03-42DDC0A6FFB8}" type="sibTrans" cxnId="{6C1E403A-1367-4F0E-87ED-50B41C7EBBBB}">
      <dgm:prSet/>
      <dgm:spPr/>
      <dgm:t>
        <a:bodyPr/>
        <a:lstStyle/>
        <a:p>
          <a:endParaRPr lang="it-IT"/>
        </a:p>
      </dgm:t>
    </dgm:pt>
    <dgm:pt modelId="{87627D91-B4BD-4C36-A4F5-9AC0E953C5B9}">
      <dgm:prSet phldrT="[Testo]"/>
      <dgm:spPr/>
      <dgm:t>
        <a:bodyPr/>
        <a:lstStyle/>
        <a:p>
          <a:r>
            <a:rPr lang="it-IT" dirty="0"/>
            <a:t>Il bambino deve imparare a dialogare con gli altri ed  entrando in contatto con altri microsistemi deve apprenderne le regole</a:t>
          </a:r>
        </a:p>
      </dgm:t>
    </dgm:pt>
    <dgm:pt modelId="{40028909-83B6-44E5-BE5F-3C635E9464EB}" type="parTrans" cxnId="{74045736-85B4-4D89-917F-A979294D718E}">
      <dgm:prSet/>
      <dgm:spPr/>
      <dgm:t>
        <a:bodyPr/>
        <a:lstStyle/>
        <a:p>
          <a:endParaRPr lang="it-IT"/>
        </a:p>
      </dgm:t>
    </dgm:pt>
    <dgm:pt modelId="{3057C4D6-15E5-4B80-9E92-CA4DA5FBE92A}" type="sibTrans" cxnId="{74045736-85B4-4D89-917F-A979294D718E}">
      <dgm:prSet/>
      <dgm:spPr/>
      <dgm:t>
        <a:bodyPr/>
        <a:lstStyle/>
        <a:p>
          <a:endParaRPr lang="it-IT"/>
        </a:p>
      </dgm:t>
    </dgm:pt>
    <dgm:pt modelId="{73D9F411-5591-47B8-86C1-DAF6E7F412B5}">
      <dgm:prSet phldrT="[Testo]"/>
      <dgm:spPr/>
      <dgm:t>
        <a:bodyPr/>
        <a:lstStyle/>
        <a:p>
          <a:r>
            <a:rPr lang="it-IT" b="1" dirty="0">
              <a:solidFill>
                <a:srgbClr val="FF0000"/>
              </a:solidFill>
              <a:effectLst>
                <a:outerShdw blurRad="38100" dist="38100" dir="2700000" algn="tl">
                  <a:srgbClr val="000000">
                    <a:alpha val="43137"/>
                  </a:srgbClr>
                </a:outerShdw>
              </a:effectLst>
            </a:rPr>
            <a:t>Autoregolazione  </a:t>
          </a:r>
          <a:r>
            <a:rPr lang="it-IT" dirty="0"/>
            <a:t>(favorita dalle routine)</a:t>
          </a:r>
        </a:p>
      </dgm:t>
    </dgm:pt>
    <dgm:pt modelId="{E6FB324C-A853-4857-B49B-9B4F9302F05C}" type="parTrans" cxnId="{FCF5A402-C825-4C0C-8586-FA991C1FEDF3}">
      <dgm:prSet/>
      <dgm:spPr/>
      <dgm:t>
        <a:bodyPr/>
        <a:lstStyle/>
        <a:p>
          <a:endParaRPr lang="it-IT"/>
        </a:p>
      </dgm:t>
    </dgm:pt>
    <dgm:pt modelId="{E2CD94F1-7900-499D-A895-FE91F66CF9A1}" type="sibTrans" cxnId="{FCF5A402-C825-4C0C-8586-FA991C1FEDF3}">
      <dgm:prSet/>
      <dgm:spPr/>
      <dgm:t>
        <a:bodyPr/>
        <a:lstStyle/>
        <a:p>
          <a:endParaRPr lang="it-IT"/>
        </a:p>
      </dgm:t>
    </dgm:pt>
    <dgm:pt modelId="{72779F17-AE47-4BB6-B028-8B774BF298EE}">
      <dgm:prSet phldrT="[Testo]"/>
      <dgm:spPr/>
      <dgm:t>
        <a:bodyPr/>
        <a:lstStyle/>
        <a:p>
          <a:r>
            <a:rPr lang="it-IT" b="1" dirty="0">
              <a:solidFill>
                <a:srgbClr val="FF0000"/>
              </a:solidFill>
              <a:effectLst>
                <a:outerShdw blurRad="38100" dist="38100" dir="2700000" algn="tl">
                  <a:srgbClr val="000000">
                    <a:alpha val="43137"/>
                  </a:srgbClr>
                </a:outerShdw>
              </a:effectLst>
            </a:rPr>
            <a:t>Autonomia</a:t>
          </a:r>
        </a:p>
      </dgm:t>
    </dgm:pt>
    <dgm:pt modelId="{184E2067-729A-4739-A937-89DC5AFD8853}" type="parTrans" cxnId="{0F158209-81B6-4616-85F3-21DC18BCE14A}">
      <dgm:prSet/>
      <dgm:spPr/>
      <dgm:t>
        <a:bodyPr/>
        <a:lstStyle/>
        <a:p>
          <a:endParaRPr lang="it-IT"/>
        </a:p>
      </dgm:t>
    </dgm:pt>
    <dgm:pt modelId="{75AE2CB9-C346-46E5-BC0D-EAB2C94C08BC}" type="sibTrans" cxnId="{0F158209-81B6-4616-85F3-21DC18BCE14A}">
      <dgm:prSet/>
      <dgm:spPr/>
      <dgm:t>
        <a:bodyPr/>
        <a:lstStyle/>
        <a:p>
          <a:endParaRPr lang="it-IT"/>
        </a:p>
      </dgm:t>
    </dgm:pt>
    <dgm:pt modelId="{D66F53D2-147B-42A2-8BAB-F23323A34FBB}" type="pres">
      <dgm:prSet presAssocID="{25CA30CD-8EBB-47C6-82C8-7040E6D1191B}" presName="vert0" presStyleCnt="0">
        <dgm:presLayoutVars>
          <dgm:dir/>
          <dgm:animOne val="branch"/>
          <dgm:animLvl val="lvl"/>
        </dgm:presLayoutVars>
      </dgm:prSet>
      <dgm:spPr/>
    </dgm:pt>
    <dgm:pt modelId="{D6E8518C-5347-466F-BB4D-6BEF12F4A3EB}" type="pres">
      <dgm:prSet presAssocID="{2DA804EA-0FBF-4A10-9AA0-8858B76BEC75}" presName="thickLine" presStyleLbl="alignNode1" presStyleIdx="0" presStyleCnt="1"/>
      <dgm:spPr/>
    </dgm:pt>
    <dgm:pt modelId="{B35FDF4F-305D-4726-840F-38A621B9957C}" type="pres">
      <dgm:prSet presAssocID="{2DA804EA-0FBF-4A10-9AA0-8858B76BEC75}" presName="horz1" presStyleCnt="0"/>
      <dgm:spPr/>
    </dgm:pt>
    <dgm:pt modelId="{E701A629-3F36-487F-B9D7-0FC1CDA141A4}" type="pres">
      <dgm:prSet presAssocID="{2DA804EA-0FBF-4A10-9AA0-8858B76BEC75}" presName="tx1" presStyleLbl="revTx" presStyleIdx="0" presStyleCnt="4"/>
      <dgm:spPr/>
    </dgm:pt>
    <dgm:pt modelId="{9BD0AF6C-036A-4A6F-93F1-1E7CB3F772BC}" type="pres">
      <dgm:prSet presAssocID="{2DA804EA-0FBF-4A10-9AA0-8858B76BEC75}" presName="vert1" presStyleCnt="0"/>
      <dgm:spPr/>
    </dgm:pt>
    <dgm:pt modelId="{7E2212C7-A69E-4637-883F-6A02C2860CF0}" type="pres">
      <dgm:prSet presAssocID="{87627D91-B4BD-4C36-A4F5-9AC0E953C5B9}" presName="vertSpace2a" presStyleCnt="0"/>
      <dgm:spPr/>
    </dgm:pt>
    <dgm:pt modelId="{522FC85B-8B9C-44D1-AAAC-24AAAA035E8D}" type="pres">
      <dgm:prSet presAssocID="{87627D91-B4BD-4C36-A4F5-9AC0E953C5B9}" presName="horz2" presStyleCnt="0"/>
      <dgm:spPr/>
    </dgm:pt>
    <dgm:pt modelId="{B5346E43-7C14-42AF-A378-67DE80F37A6E}" type="pres">
      <dgm:prSet presAssocID="{87627D91-B4BD-4C36-A4F5-9AC0E953C5B9}" presName="horzSpace2" presStyleCnt="0"/>
      <dgm:spPr/>
    </dgm:pt>
    <dgm:pt modelId="{EAA2CCAC-9D39-4BFF-BCD4-7B53BCCA363F}" type="pres">
      <dgm:prSet presAssocID="{87627D91-B4BD-4C36-A4F5-9AC0E953C5B9}" presName="tx2" presStyleLbl="revTx" presStyleIdx="1" presStyleCnt="4"/>
      <dgm:spPr/>
    </dgm:pt>
    <dgm:pt modelId="{2255451E-246D-47E9-B028-5995A36BC61B}" type="pres">
      <dgm:prSet presAssocID="{87627D91-B4BD-4C36-A4F5-9AC0E953C5B9}" presName="vert2" presStyleCnt="0"/>
      <dgm:spPr/>
    </dgm:pt>
    <dgm:pt modelId="{58099949-424A-43DD-A550-B2B9CA9660AA}" type="pres">
      <dgm:prSet presAssocID="{87627D91-B4BD-4C36-A4F5-9AC0E953C5B9}" presName="thinLine2b" presStyleLbl="callout" presStyleIdx="0" presStyleCnt="3"/>
      <dgm:spPr/>
    </dgm:pt>
    <dgm:pt modelId="{DEECEB1A-CB4C-44E1-A1F4-8E1B2BDB514F}" type="pres">
      <dgm:prSet presAssocID="{87627D91-B4BD-4C36-A4F5-9AC0E953C5B9}" presName="vertSpace2b" presStyleCnt="0"/>
      <dgm:spPr/>
    </dgm:pt>
    <dgm:pt modelId="{B750CDE8-EBC3-4814-BBB0-AB666F0E3292}" type="pres">
      <dgm:prSet presAssocID="{73D9F411-5591-47B8-86C1-DAF6E7F412B5}" presName="horz2" presStyleCnt="0"/>
      <dgm:spPr/>
    </dgm:pt>
    <dgm:pt modelId="{42E2C91E-BED2-499B-84FC-D86C445BACBF}" type="pres">
      <dgm:prSet presAssocID="{73D9F411-5591-47B8-86C1-DAF6E7F412B5}" presName="horzSpace2" presStyleCnt="0"/>
      <dgm:spPr/>
    </dgm:pt>
    <dgm:pt modelId="{2A6BA933-7575-4FA7-BD3C-C60AC812CA15}" type="pres">
      <dgm:prSet presAssocID="{73D9F411-5591-47B8-86C1-DAF6E7F412B5}" presName="tx2" presStyleLbl="revTx" presStyleIdx="2" presStyleCnt="4"/>
      <dgm:spPr/>
    </dgm:pt>
    <dgm:pt modelId="{4CC389C5-4606-4354-8F03-703D8FFC9BE0}" type="pres">
      <dgm:prSet presAssocID="{73D9F411-5591-47B8-86C1-DAF6E7F412B5}" presName="vert2" presStyleCnt="0"/>
      <dgm:spPr/>
    </dgm:pt>
    <dgm:pt modelId="{DD92FF11-4FBC-4CE2-91B2-3849D5B805D1}" type="pres">
      <dgm:prSet presAssocID="{73D9F411-5591-47B8-86C1-DAF6E7F412B5}" presName="thinLine2b" presStyleLbl="callout" presStyleIdx="1" presStyleCnt="3"/>
      <dgm:spPr/>
    </dgm:pt>
    <dgm:pt modelId="{90C0DE6D-06A6-441B-B65A-DC8CC069FDBA}" type="pres">
      <dgm:prSet presAssocID="{73D9F411-5591-47B8-86C1-DAF6E7F412B5}" presName="vertSpace2b" presStyleCnt="0"/>
      <dgm:spPr/>
    </dgm:pt>
    <dgm:pt modelId="{5B7B52F7-E44C-40C7-A478-1D33FC612A1E}" type="pres">
      <dgm:prSet presAssocID="{72779F17-AE47-4BB6-B028-8B774BF298EE}" presName="horz2" presStyleCnt="0"/>
      <dgm:spPr/>
    </dgm:pt>
    <dgm:pt modelId="{F5B3B3DF-A802-4FBA-B9BA-2B6B099FAFD3}" type="pres">
      <dgm:prSet presAssocID="{72779F17-AE47-4BB6-B028-8B774BF298EE}" presName="horzSpace2" presStyleCnt="0"/>
      <dgm:spPr/>
    </dgm:pt>
    <dgm:pt modelId="{EB9121FE-969D-4644-ADA1-97EB4A4804D5}" type="pres">
      <dgm:prSet presAssocID="{72779F17-AE47-4BB6-B028-8B774BF298EE}" presName="tx2" presStyleLbl="revTx" presStyleIdx="3" presStyleCnt="4"/>
      <dgm:spPr/>
    </dgm:pt>
    <dgm:pt modelId="{6CC7BA9A-E6AB-4A40-8D8D-31FD17AD8D6F}" type="pres">
      <dgm:prSet presAssocID="{72779F17-AE47-4BB6-B028-8B774BF298EE}" presName="vert2" presStyleCnt="0"/>
      <dgm:spPr/>
    </dgm:pt>
    <dgm:pt modelId="{F3D0CEB0-71C1-4509-8B02-A56F378D270D}" type="pres">
      <dgm:prSet presAssocID="{72779F17-AE47-4BB6-B028-8B774BF298EE}" presName="thinLine2b" presStyleLbl="callout" presStyleIdx="2" presStyleCnt="3"/>
      <dgm:spPr/>
    </dgm:pt>
    <dgm:pt modelId="{E379384A-ED24-4DB3-AFA9-43E1ED03A417}" type="pres">
      <dgm:prSet presAssocID="{72779F17-AE47-4BB6-B028-8B774BF298EE}" presName="vertSpace2b" presStyleCnt="0"/>
      <dgm:spPr/>
    </dgm:pt>
  </dgm:ptLst>
  <dgm:cxnLst>
    <dgm:cxn modelId="{D4F395A7-B64A-414F-9A3C-186A37854B51}" type="presOf" srcId="{87627D91-B4BD-4C36-A4F5-9AC0E953C5B9}" destId="{EAA2CCAC-9D39-4BFF-BCD4-7B53BCCA363F}" srcOrd="0" destOrd="0" presId="urn:microsoft.com/office/officeart/2008/layout/LinedList"/>
    <dgm:cxn modelId="{F19C242D-EC73-4448-AC44-812A53EEA6CA}" type="presOf" srcId="{72779F17-AE47-4BB6-B028-8B774BF298EE}" destId="{EB9121FE-969D-4644-ADA1-97EB4A4804D5}" srcOrd="0" destOrd="0" presId="urn:microsoft.com/office/officeart/2008/layout/LinedList"/>
    <dgm:cxn modelId="{FCF5A402-C825-4C0C-8586-FA991C1FEDF3}" srcId="{2DA804EA-0FBF-4A10-9AA0-8858B76BEC75}" destId="{73D9F411-5591-47B8-86C1-DAF6E7F412B5}" srcOrd="1" destOrd="0" parTransId="{E6FB324C-A853-4857-B49B-9B4F9302F05C}" sibTransId="{E2CD94F1-7900-499D-A895-FE91F66CF9A1}"/>
    <dgm:cxn modelId="{E5533C90-7A7F-40A0-B131-7C14980F4F22}" type="presOf" srcId="{25CA30CD-8EBB-47C6-82C8-7040E6D1191B}" destId="{D66F53D2-147B-42A2-8BAB-F23323A34FBB}" srcOrd="0" destOrd="0" presId="urn:microsoft.com/office/officeart/2008/layout/LinedList"/>
    <dgm:cxn modelId="{6C1E403A-1367-4F0E-87ED-50B41C7EBBBB}" srcId="{25CA30CD-8EBB-47C6-82C8-7040E6D1191B}" destId="{2DA804EA-0FBF-4A10-9AA0-8858B76BEC75}" srcOrd="0" destOrd="0" parTransId="{DB6D95F3-1D6C-49C0-8291-4EB15F787CB1}" sibTransId="{F95AFBA4-0748-4F60-BE03-42DDC0A6FFB8}"/>
    <dgm:cxn modelId="{6DE841E5-8737-47BC-97DF-77B7C69DE2A0}" type="presOf" srcId="{73D9F411-5591-47B8-86C1-DAF6E7F412B5}" destId="{2A6BA933-7575-4FA7-BD3C-C60AC812CA15}" srcOrd="0" destOrd="0" presId="urn:microsoft.com/office/officeart/2008/layout/LinedList"/>
    <dgm:cxn modelId="{43679D52-F54A-473E-80E3-DC4790B11A8F}" type="presOf" srcId="{2DA804EA-0FBF-4A10-9AA0-8858B76BEC75}" destId="{E701A629-3F36-487F-B9D7-0FC1CDA141A4}" srcOrd="0" destOrd="0" presId="urn:microsoft.com/office/officeart/2008/layout/LinedList"/>
    <dgm:cxn modelId="{74045736-85B4-4D89-917F-A979294D718E}" srcId="{2DA804EA-0FBF-4A10-9AA0-8858B76BEC75}" destId="{87627D91-B4BD-4C36-A4F5-9AC0E953C5B9}" srcOrd="0" destOrd="0" parTransId="{40028909-83B6-44E5-BE5F-3C635E9464EB}" sibTransId="{3057C4D6-15E5-4B80-9E92-CA4DA5FBE92A}"/>
    <dgm:cxn modelId="{0F158209-81B6-4616-85F3-21DC18BCE14A}" srcId="{2DA804EA-0FBF-4A10-9AA0-8858B76BEC75}" destId="{72779F17-AE47-4BB6-B028-8B774BF298EE}" srcOrd="2" destOrd="0" parTransId="{184E2067-729A-4739-A937-89DC5AFD8853}" sibTransId="{75AE2CB9-C346-46E5-BC0D-EAB2C94C08BC}"/>
    <dgm:cxn modelId="{EA7667C6-93EE-41F6-A91C-D0B339CD1E9F}" type="presParOf" srcId="{D66F53D2-147B-42A2-8BAB-F23323A34FBB}" destId="{D6E8518C-5347-466F-BB4D-6BEF12F4A3EB}" srcOrd="0" destOrd="0" presId="urn:microsoft.com/office/officeart/2008/layout/LinedList"/>
    <dgm:cxn modelId="{6D52BBFC-249E-4AAC-BD27-79A4857BBBD8}" type="presParOf" srcId="{D66F53D2-147B-42A2-8BAB-F23323A34FBB}" destId="{B35FDF4F-305D-4726-840F-38A621B9957C}" srcOrd="1" destOrd="0" presId="urn:microsoft.com/office/officeart/2008/layout/LinedList"/>
    <dgm:cxn modelId="{D6E7B1CE-B010-47A5-9D7B-E6A85C57BE69}" type="presParOf" srcId="{B35FDF4F-305D-4726-840F-38A621B9957C}" destId="{E701A629-3F36-487F-B9D7-0FC1CDA141A4}" srcOrd="0" destOrd="0" presId="urn:microsoft.com/office/officeart/2008/layout/LinedList"/>
    <dgm:cxn modelId="{DD7D6B1C-8DA4-4FBA-A9E7-F61FF530ADC8}" type="presParOf" srcId="{B35FDF4F-305D-4726-840F-38A621B9957C}" destId="{9BD0AF6C-036A-4A6F-93F1-1E7CB3F772BC}" srcOrd="1" destOrd="0" presId="urn:microsoft.com/office/officeart/2008/layout/LinedList"/>
    <dgm:cxn modelId="{2771F361-7382-43B4-BEC0-0DAB7C7AD426}" type="presParOf" srcId="{9BD0AF6C-036A-4A6F-93F1-1E7CB3F772BC}" destId="{7E2212C7-A69E-4637-883F-6A02C2860CF0}" srcOrd="0" destOrd="0" presId="urn:microsoft.com/office/officeart/2008/layout/LinedList"/>
    <dgm:cxn modelId="{F895294B-C19D-49D2-A195-E8DC935FFA82}" type="presParOf" srcId="{9BD0AF6C-036A-4A6F-93F1-1E7CB3F772BC}" destId="{522FC85B-8B9C-44D1-AAAC-24AAAA035E8D}" srcOrd="1" destOrd="0" presId="urn:microsoft.com/office/officeart/2008/layout/LinedList"/>
    <dgm:cxn modelId="{46566CA3-81B5-442A-AF5C-17CC0B8DF3B4}" type="presParOf" srcId="{522FC85B-8B9C-44D1-AAAC-24AAAA035E8D}" destId="{B5346E43-7C14-42AF-A378-67DE80F37A6E}" srcOrd="0" destOrd="0" presId="urn:microsoft.com/office/officeart/2008/layout/LinedList"/>
    <dgm:cxn modelId="{707E2DCF-C61B-4A72-8D59-317CE14758CE}" type="presParOf" srcId="{522FC85B-8B9C-44D1-AAAC-24AAAA035E8D}" destId="{EAA2CCAC-9D39-4BFF-BCD4-7B53BCCA363F}" srcOrd="1" destOrd="0" presId="urn:microsoft.com/office/officeart/2008/layout/LinedList"/>
    <dgm:cxn modelId="{53CAA560-A03D-43FD-95DC-AC2691D999C9}" type="presParOf" srcId="{522FC85B-8B9C-44D1-AAAC-24AAAA035E8D}" destId="{2255451E-246D-47E9-B028-5995A36BC61B}" srcOrd="2" destOrd="0" presId="urn:microsoft.com/office/officeart/2008/layout/LinedList"/>
    <dgm:cxn modelId="{CE489D60-BE6E-4A47-B852-218C11CD76A8}" type="presParOf" srcId="{9BD0AF6C-036A-4A6F-93F1-1E7CB3F772BC}" destId="{58099949-424A-43DD-A550-B2B9CA9660AA}" srcOrd="2" destOrd="0" presId="urn:microsoft.com/office/officeart/2008/layout/LinedList"/>
    <dgm:cxn modelId="{A08CE46C-E043-4805-A541-D1AC5EF2B388}" type="presParOf" srcId="{9BD0AF6C-036A-4A6F-93F1-1E7CB3F772BC}" destId="{DEECEB1A-CB4C-44E1-A1F4-8E1B2BDB514F}" srcOrd="3" destOrd="0" presId="urn:microsoft.com/office/officeart/2008/layout/LinedList"/>
    <dgm:cxn modelId="{7E9C9771-F013-449B-939B-16EA9948CC4A}" type="presParOf" srcId="{9BD0AF6C-036A-4A6F-93F1-1E7CB3F772BC}" destId="{B750CDE8-EBC3-4814-BBB0-AB666F0E3292}" srcOrd="4" destOrd="0" presId="urn:microsoft.com/office/officeart/2008/layout/LinedList"/>
    <dgm:cxn modelId="{77AD661D-0C49-4F56-84F7-9B0A60AD981D}" type="presParOf" srcId="{B750CDE8-EBC3-4814-BBB0-AB666F0E3292}" destId="{42E2C91E-BED2-499B-84FC-D86C445BACBF}" srcOrd="0" destOrd="0" presId="urn:microsoft.com/office/officeart/2008/layout/LinedList"/>
    <dgm:cxn modelId="{B02AF53B-3ADA-4C0A-99F3-2DDE6FBDA66D}" type="presParOf" srcId="{B750CDE8-EBC3-4814-BBB0-AB666F0E3292}" destId="{2A6BA933-7575-4FA7-BD3C-C60AC812CA15}" srcOrd="1" destOrd="0" presId="urn:microsoft.com/office/officeart/2008/layout/LinedList"/>
    <dgm:cxn modelId="{E7E7E88D-BEE1-4AF0-B67F-70DE01B6A116}" type="presParOf" srcId="{B750CDE8-EBC3-4814-BBB0-AB666F0E3292}" destId="{4CC389C5-4606-4354-8F03-703D8FFC9BE0}" srcOrd="2" destOrd="0" presId="urn:microsoft.com/office/officeart/2008/layout/LinedList"/>
    <dgm:cxn modelId="{F58629B2-E7D2-48CE-88AF-BD3F1FDBF82B}" type="presParOf" srcId="{9BD0AF6C-036A-4A6F-93F1-1E7CB3F772BC}" destId="{DD92FF11-4FBC-4CE2-91B2-3849D5B805D1}" srcOrd="5" destOrd="0" presId="urn:microsoft.com/office/officeart/2008/layout/LinedList"/>
    <dgm:cxn modelId="{2644860A-E766-4D4E-ABD3-CAB0E7349805}" type="presParOf" srcId="{9BD0AF6C-036A-4A6F-93F1-1E7CB3F772BC}" destId="{90C0DE6D-06A6-441B-B65A-DC8CC069FDBA}" srcOrd="6" destOrd="0" presId="urn:microsoft.com/office/officeart/2008/layout/LinedList"/>
    <dgm:cxn modelId="{1689D518-DA38-4012-9DE8-C10AC940E693}" type="presParOf" srcId="{9BD0AF6C-036A-4A6F-93F1-1E7CB3F772BC}" destId="{5B7B52F7-E44C-40C7-A478-1D33FC612A1E}" srcOrd="7" destOrd="0" presId="urn:microsoft.com/office/officeart/2008/layout/LinedList"/>
    <dgm:cxn modelId="{F0BBFE27-33EC-4873-B44C-658C84E69742}" type="presParOf" srcId="{5B7B52F7-E44C-40C7-A478-1D33FC612A1E}" destId="{F5B3B3DF-A802-4FBA-B9BA-2B6B099FAFD3}" srcOrd="0" destOrd="0" presId="urn:microsoft.com/office/officeart/2008/layout/LinedList"/>
    <dgm:cxn modelId="{27C66180-F04C-4B8E-A6A9-7949B4840408}" type="presParOf" srcId="{5B7B52F7-E44C-40C7-A478-1D33FC612A1E}" destId="{EB9121FE-969D-4644-ADA1-97EB4A4804D5}" srcOrd="1" destOrd="0" presId="urn:microsoft.com/office/officeart/2008/layout/LinedList"/>
    <dgm:cxn modelId="{CA0C4FF0-E527-4D78-9953-0A7B0E14CA7D}" type="presParOf" srcId="{5B7B52F7-E44C-40C7-A478-1D33FC612A1E}" destId="{6CC7BA9A-E6AB-4A40-8D8D-31FD17AD8D6F}" srcOrd="2" destOrd="0" presId="urn:microsoft.com/office/officeart/2008/layout/LinedList"/>
    <dgm:cxn modelId="{41EF916D-4430-41F9-908E-919C68EB1682}" type="presParOf" srcId="{9BD0AF6C-036A-4A6F-93F1-1E7CB3F772BC}" destId="{F3D0CEB0-71C1-4509-8B02-A56F378D270D}" srcOrd="8" destOrd="0" presId="urn:microsoft.com/office/officeart/2008/layout/LinedList"/>
    <dgm:cxn modelId="{F8FFFB96-A1E0-4A61-8A67-9461875CA540}" type="presParOf" srcId="{9BD0AF6C-036A-4A6F-93F1-1E7CB3F772BC}" destId="{E379384A-ED24-4DB3-AFA9-43E1ED03A41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CA30CD-8EBB-47C6-82C8-7040E6D119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DA804EA-0FBF-4A10-9AA0-8858B76BEC75}">
      <dgm:prSet phldrT="[Testo]"/>
      <dgm:spPr/>
      <dgm:t>
        <a:bodyPr/>
        <a:lstStyle/>
        <a:p>
          <a:r>
            <a:rPr lang="it-IT" b="1" dirty="0">
              <a:solidFill>
                <a:srgbClr val="FFFF00"/>
              </a:solidFill>
            </a:rPr>
            <a:t>Età</a:t>
          </a:r>
        </a:p>
        <a:p>
          <a:r>
            <a:rPr lang="it-IT" b="1" dirty="0">
              <a:solidFill>
                <a:srgbClr val="FFFF00"/>
              </a:solidFill>
            </a:rPr>
            <a:t>infantile</a:t>
          </a:r>
        </a:p>
      </dgm:t>
    </dgm:pt>
    <dgm:pt modelId="{DB6D95F3-1D6C-49C0-8291-4EB15F787CB1}" type="parTrans" cxnId="{6C1E403A-1367-4F0E-87ED-50B41C7EBBBB}">
      <dgm:prSet/>
      <dgm:spPr/>
      <dgm:t>
        <a:bodyPr/>
        <a:lstStyle/>
        <a:p>
          <a:endParaRPr lang="it-IT"/>
        </a:p>
      </dgm:t>
    </dgm:pt>
    <dgm:pt modelId="{F95AFBA4-0748-4F60-BE03-42DDC0A6FFB8}" type="sibTrans" cxnId="{6C1E403A-1367-4F0E-87ED-50B41C7EBBBB}">
      <dgm:prSet/>
      <dgm:spPr/>
      <dgm:t>
        <a:bodyPr/>
        <a:lstStyle/>
        <a:p>
          <a:endParaRPr lang="it-IT"/>
        </a:p>
      </dgm:t>
    </dgm:pt>
    <dgm:pt modelId="{87627D91-B4BD-4C36-A4F5-9AC0E953C5B9}">
      <dgm:prSet phldrT="[Testo]"/>
      <dgm:spPr/>
      <dgm:t>
        <a:bodyPr/>
        <a:lstStyle/>
        <a:p>
          <a:r>
            <a:rPr lang="it-IT" dirty="0"/>
            <a:t>Interazione madre - bambino</a:t>
          </a:r>
        </a:p>
      </dgm:t>
    </dgm:pt>
    <dgm:pt modelId="{40028909-83B6-44E5-BE5F-3C635E9464EB}" type="parTrans" cxnId="{74045736-85B4-4D89-917F-A979294D718E}">
      <dgm:prSet/>
      <dgm:spPr/>
      <dgm:t>
        <a:bodyPr/>
        <a:lstStyle/>
        <a:p>
          <a:endParaRPr lang="it-IT"/>
        </a:p>
      </dgm:t>
    </dgm:pt>
    <dgm:pt modelId="{3057C4D6-15E5-4B80-9E92-CA4DA5FBE92A}" type="sibTrans" cxnId="{74045736-85B4-4D89-917F-A979294D718E}">
      <dgm:prSet/>
      <dgm:spPr/>
      <dgm:t>
        <a:bodyPr/>
        <a:lstStyle/>
        <a:p>
          <a:endParaRPr lang="it-IT"/>
        </a:p>
      </dgm:t>
    </dgm:pt>
    <dgm:pt modelId="{73D9F411-5591-47B8-86C1-DAF6E7F412B5}">
      <dgm:prSet phldrT="[Testo]"/>
      <dgm:spPr/>
      <dgm:t>
        <a:bodyPr/>
        <a:lstStyle/>
        <a:p>
          <a:r>
            <a:rPr lang="it-IT" dirty="0"/>
            <a:t>Regolazione biologica che permette </a:t>
          </a:r>
          <a:r>
            <a:rPr lang="it-IT" b="1" dirty="0">
              <a:solidFill>
                <a:srgbClr val="FF0000"/>
              </a:solidFill>
            </a:rPr>
            <a:t>schemi bifasici </a:t>
          </a:r>
          <a:r>
            <a:rPr lang="it-IT" dirty="0"/>
            <a:t>(alternanza)</a:t>
          </a:r>
        </a:p>
      </dgm:t>
    </dgm:pt>
    <dgm:pt modelId="{E6FB324C-A853-4857-B49B-9B4F9302F05C}" type="parTrans" cxnId="{FCF5A402-C825-4C0C-8586-FA991C1FEDF3}">
      <dgm:prSet/>
      <dgm:spPr/>
      <dgm:t>
        <a:bodyPr/>
        <a:lstStyle/>
        <a:p>
          <a:endParaRPr lang="it-IT"/>
        </a:p>
      </dgm:t>
    </dgm:pt>
    <dgm:pt modelId="{E2CD94F1-7900-499D-A895-FE91F66CF9A1}" type="sibTrans" cxnId="{FCF5A402-C825-4C0C-8586-FA991C1FEDF3}">
      <dgm:prSet/>
      <dgm:spPr/>
      <dgm:t>
        <a:bodyPr/>
        <a:lstStyle/>
        <a:p>
          <a:endParaRPr lang="it-IT"/>
        </a:p>
      </dgm:t>
    </dgm:pt>
    <dgm:pt modelId="{72779F17-AE47-4BB6-B028-8B774BF298EE}">
      <dgm:prSet phldrT="[Testo]"/>
      <dgm:spPr/>
      <dgm:t>
        <a:bodyPr/>
        <a:lstStyle/>
        <a:p>
          <a:r>
            <a:rPr lang="it-IT" b="1" dirty="0">
              <a:solidFill>
                <a:srgbClr val="FF0000"/>
              </a:solidFill>
              <a:effectLst>
                <a:outerShdw blurRad="38100" dist="38100" dir="2700000" algn="tl">
                  <a:srgbClr val="000000">
                    <a:alpha val="43137"/>
                  </a:srgbClr>
                </a:outerShdw>
              </a:effectLst>
            </a:rPr>
            <a:t>Postura faccia a faccia </a:t>
          </a:r>
          <a:r>
            <a:rPr lang="it-IT" b="0" dirty="0">
              <a:solidFill>
                <a:schemeClr val="tx1"/>
              </a:solidFill>
              <a:effectLst>
                <a:outerShdw blurRad="38100" dist="38100" dir="2700000" algn="tl">
                  <a:srgbClr val="000000">
                    <a:alpha val="43137"/>
                  </a:srgbClr>
                </a:outerShdw>
              </a:effectLst>
            </a:rPr>
            <a:t>(capacità percettiva)</a:t>
          </a:r>
        </a:p>
      </dgm:t>
    </dgm:pt>
    <dgm:pt modelId="{184E2067-729A-4739-A937-89DC5AFD8853}" type="parTrans" cxnId="{0F158209-81B6-4616-85F3-21DC18BCE14A}">
      <dgm:prSet/>
      <dgm:spPr/>
      <dgm:t>
        <a:bodyPr/>
        <a:lstStyle/>
        <a:p>
          <a:endParaRPr lang="it-IT"/>
        </a:p>
      </dgm:t>
    </dgm:pt>
    <dgm:pt modelId="{75AE2CB9-C346-46E5-BC0D-EAB2C94C08BC}" type="sibTrans" cxnId="{0F158209-81B6-4616-85F3-21DC18BCE14A}">
      <dgm:prSet/>
      <dgm:spPr/>
      <dgm:t>
        <a:bodyPr/>
        <a:lstStyle/>
        <a:p>
          <a:endParaRPr lang="it-IT"/>
        </a:p>
      </dgm:t>
    </dgm:pt>
    <dgm:pt modelId="{43ACB05A-6E10-497C-A1EE-B44FCB7E30F0}">
      <dgm:prSet phldrT="[Testo]"/>
      <dgm:spPr/>
      <dgm:t>
        <a:bodyPr/>
        <a:lstStyle/>
        <a:p>
          <a:r>
            <a:rPr lang="it-IT" b="0" dirty="0">
              <a:solidFill>
                <a:schemeClr val="tx1"/>
              </a:solidFill>
              <a:effectLst>
                <a:outerShdw blurRad="38100" dist="38100" dir="2700000" algn="tl">
                  <a:srgbClr val="000000">
                    <a:alpha val="43137"/>
                  </a:srgbClr>
                </a:outerShdw>
              </a:effectLst>
            </a:rPr>
            <a:t>Inclusione dell’oggetto (coordinazione oculo-manuale)</a:t>
          </a:r>
        </a:p>
      </dgm:t>
    </dgm:pt>
    <dgm:pt modelId="{314A2487-151D-4551-A376-88A8F6C00E4C}" type="parTrans" cxnId="{4B8830DD-1AAC-4DCE-AE19-712E8C44AA99}">
      <dgm:prSet/>
      <dgm:spPr/>
      <dgm:t>
        <a:bodyPr/>
        <a:lstStyle/>
        <a:p>
          <a:endParaRPr lang="it-IT"/>
        </a:p>
      </dgm:t>
    </dgm:pt>
    <dgm:pt modelId="{0C43636E-2A36-4A20-9073-7F69F99379AE}" type="sibTrans" cxnId="{4B8830DD-1AAC-4DCE-AE19-712E8C44AA99}">
      <dgm:prSet/>
      <dgm:spPr/>
      <dgm:t>
        <a:bodyPr/>
        <a:lstStyle/>
        <a:p>
          <a:endParaRPr lang="it-IT"/>
        </a:p>
      </dgm:t>
    </dgm:pt>
    <dgm:pt modelId="{D66F53D2-147B-42A2-8BAB-F23323A34FBB}" type="pres">
      <dgm:prSet presAssocID="{25CA30CD-8EBB-47C6-82C8-7040E6D1191B}" presName="vert0" presStyleCnt="0">
        <dgm:presLayoutVars>
          <dgm:dir/>
          <dgm:animOne val="branch"/>
          <dgm:animLvl val="lvl"/>
        </dgm:presLayoutVars>
      </dgm:prSet>
      <dgm:spPr/>
    </dgm:pt>
    <dgm:pt modelId="{D6E8518C-5347-466F-BB4D-6BEF12F4A3EB}" type="pres">
      <dgm:prSet presAssocID="{2DA804EA-0FBF-4A10-9AA0-8858B76BEC75}" presName="thickLine" presStyleLbl="alignNode1" presStyleIdx="0" presStyleCnt="1"/>
      <dgm:spPr/>
    </dgm:pt>
    <dgm:pt modelId="{B35FDF4F-305D-4726-840F-38A621B9957C}" type="pres">
      <dgm:prSet presAssocID="{2DA804EA-0FBF-4A10-9AA0-8858B76BEC75}" presName="horz1" presStyleCnt="0"/>
      <dgm:spPr/>
    </dgm:pt>
    <dgm:pt modelId="{E701A629-3F36-487F-B9D7-0FC1CDA141A4}" type="pres">
      <dgm:prSet presAssocID="{2DA804EA-0FBF-4A10-9AA0-8858B76BEC75}" presName="tx1" presStyleLbl="revTx" presStyleIdx="0" presStyleCnt="5"/>
      <dgm:spPr/>
    </dgm:pt>
    <dgm:pt modelId="{9BD0AF6C-036A-4A6F-93F1-1E7CB3F772BC}" type="pres">
      <dgm:prSet presAssocID="{2DA804EA-0FBF-4A10-9AA0-8858B76BEC75}" presName="vert1" presStyleCnt="0"/>
      <dgm:spPr/>
    </dgm:pt>
    <dgm:pt modelId="{7E2212C7-A69E-4637-883F-6A02C2860CF0}" type="pres">
      <dgm:prSet presAssocID="{87627D91-B4BD-4C36-A4F5-9AC0E953C5B9}" presName="vertSpace2a" presStyleCnt="0"/>
      <dgm:spPr/>
    </dgm:pt>
    <dgm:pt modelId="{522FC85B-8B9C-44D1-AAAC-24AAAA035E8D}" type="pres">
      <dgm:prSet presAssocID="{87627D91-B4BD-4C36-A4F5-9AC0E953C5B9}" presName="horz2" presStyleCnt="0"/>
      <dgm:spPr/>
    </dgm:pt>
    <dgm:pt modelId="{B5346E43-7C14-42AF-A378-67DE80F37A6E}" type="pres">
      <dgm:prSet presAssocID="{87627D91-B4BD-4C36-A4F5-9AC0E953C5B9}" presName="horzSpace2" presStyleCnt="0"/>
      <dgm:spPr/>
    </dgm:pt>
    <dgm:pt modelId="{EAA2CCAC-9D39-4BFF-BCD4-7B53BCCA363F}" type="pres">
      <dgm:prSet presAssocID="{87627D91-B4BD-4C36-A4F5-9AC0E953C5B9}" presName="tx2" presStyleLbl="revTx" presStyleIdx="1" presStyleCnt="5"/>
      <dgm:spPr/>
    </dgm:pt>
    <dgm:pt modelId="{2255451E-246D-47E9-B028-5995A36BC61B}" type="pres">
      <dgm:prSet presAssocID="{87627D91-B4BD-4C36-A4F5-9AC0E953C5B9}" presName="vert2" presStyleCnt="0"/>
      <dgm:spPr/>
    </dgm:pt>
    <dgm:pt modelId="{58099949-424A-43DD-A550-B2B9CA9660AA}" type="pres">
      <dgm:prSet presAssocID="{87627D91-B4BD-4C36-A4F5-9AC0E953C5B9}" presName="thinLine2b" presStyleLbl="callout" presStyleIdx="0" presStyleCnt="4"/>
      <dgm:spPr/>
    </dgm:pt>
    <dgm:pt modelId="{DEECEB1A-CB4C-44E1-A1F4-8E1B2BDB514F}" type="pres">
      <dgm:prSet presAssocID="{87627D91-B4BD-4C36-A4F5-9AC0E953C5B9}" presName="vertSpace2b" presStyleCnt="0"/>
      <dgm:spPr/>
    </dgm:pt>
    <dgm:pt modelId="{B750CDE8-EBC3-4814-BBB0-AB666F0E3292}" type="pres">
      <dgm:prSet presAssocID="{73D9F411-5591-47B8-86C1-DAF6E7F412B5}" presName="horz2" presStyleCnt="0"/>
      <dgm:spPr/>
    </dgm:pt>
    <dgm:pt modelId="{42E2C91E-BED2-499B-84FC-D86C445BACBF}" type="pres">
      <dgm:prSet presAssocID="{73D9F411-5591-47B8-86C1-DAF6E7F412B5}" presName="horzSpace2" presStyleCnt="0"/>
      <dgm:spPr/>
    </dgm:pt>
    <dgm:pt modelId="{2A6BA933-7575-4FA7-BD3C-C60AC812CA15}" type="pres">
      <dgm:prSet presAssocID="{73D9F411-5591-47B8-86C1-DAF6E7F412B5}" presName="tx2" presStyleLbl="revTx" presStyleIdx="2" presStyleCnt="5"/>
      <dgm:spPr/>
    </dgm:pt>
    <dgm:pt modelId="{4CC389C5-4606-4354-8F03-703D8FFC9BE0}" type="pres">
      <dgm:prSet presAssocID="{73D9F411-5591-47B8-86C1-DAF6E7F412B5}" presName="vert2" presStyleCnt="0"/>
      <dgm:spPr/>
    </dgm:pt>
    <dgm:pt modelId="{DD92FF11-4FBC-4CE2-91B2-3849D5B805D1}" type="pres">
      <dgm:prSet presAssocID="{73D9F411-5591-47B8-86C1-DAF6E7F412B5}" presName="thinLine2b" presStyleLbl="callout" presStyleIdx="1" presStyleCnt="4"/>
      <dgm:spPr/>
    </dgm:pt>
    <dgm:pt modelId="{90C0DE6D-06A6-441B-B65A-DC8CC069FDBA}" type="pres">
      <dgm:prSet presAssocID="{73D9F411-5591-47B8-86C1-DAF6E7F412B5}" presName="vertSpace2b" presStyleCnt="0"/>
      <dgm:spPr/>
    </dgm:pt>
    <dgm:pt modelId="{5B7B52F7-E44C-40C7-A478-1D33FC612A1E}" type="pres">
      <dgm:prSet presAssocID="{72779F17-AE47-4BB6-B028-8B774BF298EE}" presName="horz2" presStyleCnt="0"/>
      <dgm:spPr/>
    </dgm:pt>
    <dgm:pt modelId="{F5B3B3DF-A802-4FBA-B9BA-2B6B099FAFD3}" type="pres">
      <dgm:prSet presAssocID="{72779F17-AE47-4BB6-B028-8B774BF298EE}" presName="horzSpace2" presStyleCnt="0"/>
      <dgm:spPr/>
    </dgm:pt>
    <dgm:pt modelId="{EB9121FE-969D-4644-ADA1-97EB4A4804D5}" type="pres">
      <dgm:prSet presAssocID="{72779F17-AE47-4BB6-B028-8B774BF298EE}" presName="tx2" presStyleLbl="revTx" presStyleIdx="3" presStyleCnt="5"/>
      <dgm:spPr/>
    </dgm:pt>
    <dgm:pt modelId="{6CC7BA9A-E6AB-4A40-8D8D-31FD17AD8D6F}" type="pres">
      <dgm:prSet presAssocID="{72779F17-AE47-4BB6-B028-8B774BF298EE}" presName="vert2" presStyleCnt="0"/>
      <dgm:spPr/>
    </dgm:pt>
    <dgm:pt modelId="{F3D0CEB0-71C1-4509-8B02-A56F378D270D}" type="pres">
      <dgm:prSet presAssocID="{72779F17-AE47-4BB6-B028-8B774BF298EE}" presName="thinLine2b" presStyleLbl="callout" presStyleIdx="2" presStyleCnt="4"/>
      <dgm:spPr/>
    </dgm:pt>
    <dgm:pt modelId="{E379384A-ED24-4DB3-AFA9-43E1ED03A417}" type="pres">
      <dgm:prSet presAssocID="{72779F17-AE47-4BB6-B028-8B774BF298EE}" presName="vertSpace2b" presStyleCnt="0"/>
      <dgm:spPr/>
    </dgm:pt>
    <dgm:pt modelId="{21EE6029-21E1-44EA-93C3-DCE12C1693DE}" type="pres">
      <dgm:prSet presAssocID="{43ACB05A-6E10-497C-A1EE-B44FCB7E30F0}" presName="horz2" presStyleCnt="0"/>
      <dgm:spPr/>
    </dgm:pt>
    <dgm:pt modelId="{218B82F5-985B-4CBE-AFC7-EFD13A84B6F0}" type="pres">
      <dgm:prSet presAssocID="{43ACB05A-6E10-497C-A1EE-B44FCB7E30F0}" presName="horzSpace2" presStyleCnt="0"/>
      <dgm:spPr/>
    </dgm:pt>
    <dgm:pt modelId="{D8D2D2DE-462E-4645-955E-19893BD6D79F}" type="pres">
      <dgm:prSet presAssocID="{43ACB05A-6E10-497C-A1EE-B44FCB7E30F0}" presName="tx2" presStyleLbl="revTx" presStyleIdx="4" presStyleCnt="5"/>
      <dgm:spPr/>
    </dgm:pt>
    <dgm:pt modelId="{E7465B43-9470-4A67-A38B-DDD069D754D9}" type="pres">
      <dgm:prSet presAssocID="{43ACB05A-6E10-497C-A1EE-B44FCB7E30F0}" presName="vert2" presStyleCnt="0"/>
      <dgm:spPr/>
    </dgm:pt>
    <dgm:pt modelId="{07A209F3-5A3D-4548-9311-43BD607DE34F}" type="pres">
      <dgm:prSet presAssocID="{43ACB05A-6E10-497C-A1EE-B44FCB7E30F0}" presName="thinLine2b" presStyleLbl="callout" presStyleIdx="3" presStyleCnt="4"/>
      <dgm:spPr/>
    </dgm:pt>
    <dgm:pt modelId="{FCCFF6B3-4E30-4AF6-A65C-590C80140506}" type="pres">
      <dgm:prSet presAssocID="{43ACB05A-6E10-497C-A1EE-B44FCB7E30F0}" presName="vertSpace2b" presStyleCnt="0"/>
      <dgm:spPr/>
    </dgm:pt>
  </dgm:ptLst>
  <dgm:cxnLst>
    <dgm:cxn modelId="{80AFCA1A-2168-4E48-AF16-1D95108C9263}" type="presOf" srcId="{25CA30CD-8EBB-47C6-82C8-7040E6D1191B}" destId="{D66F53D2-147B-42A2-8BAB-F23323A34FBB}" srcOrd="0" destOrd="0" presId="urn:microsoft.com/office/officeart/2008/layout/LinedList"/>
    <dgm:cxn modelId="{3DA82AC1-CB0A-46DD-AA01-86E976E89A37}" type="presOf" srcId="{2DA804EA-0FBF-4A10-9AA0-8858B76BEC75}" destId="{E701A629-3F36-487F-B9D7-0FC1CDA141A4}" srcOrd="0" destOrd="0" presId="urn:microsoft.com/office/officeart/2008/layout/LinedList"/>
    <dgm:cxn modelId="{4B8830DD-1AAC-4DCE-AE19-712E8C44AA99}" srcId="{2DA804EA-0FBF-4A10-9AA0-8858B76BEC75}" destId="{43ACB05A-6E10-497C-A1EE-B44FCB7E30F0}" srcOrd="3" destOrd="0" parTransId="{314A2487-151D-4551-A376-88A8F6C00E4C}" sibTransId="{0C43636E-2A36-4A20-9073-7F69F99379AE}"/>
    <dgm:cxn modelId="{4029F9E3-30AC-4F74-BF60-17EF61D518EF}" type="presOf" srcId="{43ACB05A-6E10-497C-A1EE-B44FCB7E30F0}" destId="{D8D2D2DE-462E-4645-955E-19893BD6D79F}" srcOrd="0" destOrd="0" presId="urn:microsoft.com/office/officeart/2008/layout/LinedList"/>
    <dgm:cxn modelId="{FCF5A402-C825-4C0C-8586-FA991C1FEDF3}" srcId="{2DA804EA-0FBF-4A10-9AA0-8858B76BEC75}" destId="{73D9F411-5591-47B8-86C1-DAF6E7F412B5}" srcOrd="1" destOrd="0" parTransId="{E6FB324C-A853-4857-B49B-9B4F9302F05C}" sibTransId="{E2CD94F1-7900-499D-A895-FE91F66CF9A1}"/>
    <dgm:cxn modelId="{6C1E403A-1367-4F0E-87ED-50B41C7EBBBB}" srcId="{25CA30CD-8EBB-47C6-82C8-7040E6D1191B}" destId="{2DA804EA-0FBF-4A10-9AA0-8858B76BEC75}" srcOrd="0" destOrd="0" parTransId="{DB6D95F3-1D6C-49C0-8291-4EB15F787CB1}" sibTransId="{F95AFBA4-0748-4F60-BE03-42DDC0A6FFB8}"/>
    <dgm:cxn modelId="{F4D10572-BE4C-4F1F-8AA9-6AA59FBC6D23}" type="presOf" srcId="{87627D91-B4BD-4C36-A4F5-9AC0E953C5B9}" destId="{EAA2CCAC-9D39-4BFF-BCD4-7B53BCCA363F}" srcOrd="0" destOrd="0" presId="urn:microsoft.com/office/officeart/2008/layout/LinedList"/>
    <dgm:cxn modelId="{07585A8D-426D-4094-8184-9DD7FF101657}" type="presOf" srcId="{72779F17-AE47-4BB6-B028-8B774BF298EE}" destId="{EB9121FE-969D-4644-ADA1-97EB4A4804D5}" srcOrd="0" destOrd="0" presId="urn:microsoft.com/office/officeart/2008/layout/LinedList"/>
    <dgm:cxn modelId="{74045736-85B4-4D89-917F-A979294D718E}" srcId="{2DA804EA-0FBF-4A10-9AA0-8858B76BEC75}" destId="{87627D91-B4BD-4C36-A4F5-9AC0E953C5B9}" srcOrd="0" destOrd="0" parTransId="{40028909-83B6-44E5-BE5F-3C635E9464EB}" sibTransId="{3057C4D6-15E5-4B80-9E92-CA4DA5FBE92A}"/>
    <dgm:cxn modelId="{0F158209-81B6-4616-85F3-21DC18BCE14A}" srcId="{2DA804EA-0FBF-4A10-9AA0-8858B76BEC75}" destId="{72779F17-AE47-4BB6-B028-8B774BF298EE}" srcOrd="2" destOrd="0" parTransId="{184E2067-729A-4739-A937-89DC5AFD8853}" sibTransId="{75AE2CB9-C346-46E5-BC0D-EAB2C94C08BC}"/>
    <dgm:cxn modelId="{032D00E7-078D-4260-867F-7BDC2B88B9FC}" type="presOf" srcId="{73D9F411-5591-47B8-86C1-DAF6E7F412B5}" destId="{2A6BA933-7575-4FA7-BD3C-C60AC812CA15}" srcOrd="0" destOrd="0" presId="urn:microsoft.com/office/officeart/2008/layout/LinedList"/>
    <dgm:cxn modelId="{A5B44352-267E-48E3-B23A-214E2FEF5046}" type="presParOf" srcId="{D66F53D2-147B-42A2-8BAB-F23323A34FBB}" destId="{D6E8518C-5347-466F-BB4D-6BEF12F4A3EB}" srcOrd="0" destOrd="0" presId="urn:microsoft.com/office/officeart/2008/layout/LinedList"/>
    <dgm:cxn modelId="{1FE0B2BC-2EC3-41A2-8B19-0DAE7A656F59}" type="presParOf" srcId="{D66F53D2-147B-42A2-8BAB-F23323A34FBB}" destId="{B35FDF4F-305D-4726-840F-38A621B9957C}" srcOrd="1" destOrd="0" presId="urn:microsoft.com/office/officeart/2008/layout/LinedList"/>
    <dgm:cxn modelId="{BFCBA2F2-016C-490E-91D6-ADC9544E4081}" type="presParOf" srcId="{B35FDF4F-305D-4726-840F-38A621B9957C}" destId="{E701A629-3F36-487F-B9D7-0FC1CDA141A4}" srcOrd="0" destOrd="0" presId="urn:microsoft.com/office/officeart/2008/layout/LinedList"/>
    <dgm:cxn modelId="{7F5F35BE-F6A1-4E71-ABBD-DA97E11A322C}" type="presParOf" srcId="{B35FDF4F-305D-4726-840F-38A621B9957C}" destId="{9BD0AF6C-036A-4A6F-93F1-1E7CB3F772BC}" srcOrd="1" destOrd="0" presId="urn:microsoft.com/office/officeart/2008/layout/LinedList"/>
    <dgm:cxn modelId="{4588A799-5CAA-4E80-ACE9-FB05B3DF919D}" type="presParOf" srcId="{9BD0AF6C-036A-4A6F-93F1-1E7CB3F772BC}" destId="{7E2212C7-A69E-4637-883F-6A02C2860CF0}" srcOrd="0" destOrd="0" presId="urn:microsoft.com/office/officeart/2008/layout/LinedList"/>
    <dgm:cxn modelId="{D33B42D7-22E4-4407-BEF7-C2BB95DEDA16}" type="presParOf" srcId="{9BD0AF6C-036A-4A6F-93F1-1E7CB3F772BC}" destId="{522FC85B-8B9C-44D1-AAAC-24AAAA035E8D}" srcOrd="1" destOrd="0" presId="urn:microsoft.com/office/officeart/2008/layout/LinedList"/>
    <dgm:cxn modelId="{7A5083EE-2CDC-43FB-8738-E8BA14C141BB}" type="presParOf" srcId="{522FC85B-8B9C-44D1-AAAC-24AAAA035E8D}" destId="{B5346E43-7C14-42AF-A378-67DE80F37A6E}" srcOrd="0" destOrd="0" presId="urn:microsoft.com/office/officeart/2008/layout/LinedList"/>
    <dgm:cxn modelId="{728EA896-E4D0-4E03-9B32-ED3CC663C6CB}" type="presParOf" srcId="{522FC85B-8B9C-44D1-AAAC-24AAAA035E8D}" destId="{EAA2CCAC-9D39-4BFF-BCD4-7B53BCCA363F}" srcOrd="1" destOrd="0" presId="urn:microsoft.com/office/officeart/2008/layout/LinedList"/>
    <dgm:cxn modelId="{40AC2B01-E759-45ED-AF06-50D150DA6797}" type="presParOf" srcId="{522FC85B-8B9C-44D1-AAAC-24AAAA035E8D}" destId="{2255451E-246D-47E9-B028-5995A36BC61B}" srcOrd="2" destOrd="0" presId="urn:microsoft.com/office/officeart/2008/layout/LinedList"/>
    <dgm:cxn modelId="{C06E04AE-DD46-4050-85BC-D26CE97BDFBC}" type="presParOf" srcId="{9BD0AF6C-036A-4A6F-93F1-1E7CB3F772BC}" destId="{58099949-424A-43DD-A550-B2B9CA9660AA}" srcOrd="2" destOrd="0" presId="urn:microsoft.com/office/officeart/2008/layout/LinedList"/>
    <dgm:cxn modelId="{4644F76D-C592-42C7-8FA8-F31DAA9C3580}" type="presParOf" srcId="{9BD0AF6C-036A-4A6F-93F1-1E7CB3F772BC}" destId="{DEECEB1A-CB4C-44E1-A1F4-8E1B2BDB514F}" srcOrd="3" destOrd="0" presId="urn:microsoft.com/office/officeart/2008/layout/LinedList"/>
    <dgm:cxn modelId="{4DEF00B7-3094-4872-9997-DFEA13C5F813}" type="presParOf" srcId="{9BD0AF6C-036A-4A6F-93F1-1E7CB3F772BC}" destId="{B750CDE8-EBC3-4814-BBB0-AB666F0E3292}" srcOrd="4" destOrd="0" presId="urn:microsoft.com/office/officeart/2008/layout/LinedList"/>
    <dgm:cxn modelId="{150E0F25-A202-478E-BF5F-9C0AFD8B5CCD}" type="presParOf" srcId="{B750CDE8-EBC3-4814-BBB0-AB666F0E3292}" destId="{42E2C91E-BED2-499B-84FC-D86C445BACBF}" srcOrd="0" destOrd="0" presId="urn:microsoft.com/office/officeart/2008/layout/LinedList"/>
    <dgm:cxn modelId="{2B1E316C-DFC6-4A25-9651-9CDF7F8BBE67}" type="presParOf" srcId="{B750CDE8-EBC3-4814-BBB0-AB666F0E3292}" destId="{2A6BA933-7575-4FA7-BD3C-C60AC812CA15}" srcOrd="1" destOrd="0" presId="urn:microsoft.com/office/officeart/2008/layout/LinedList"/>
    <dgm:cxn modelId="{F632AD05-F635-42B3-A9BA-84AEA1D99B47}" type="presParOf" srcId="{B750CDE8-EBC3-4814-BBB0-AB666F0E3292}" destId="{4CC389C5-4606-4354-8F03-703D8FFC9BE0}" srcOrd="2" destOrd="0" presId="urn:microsoft.com/office/officeart/2008/layout/LinedList"/>
    <dgm:cxn modelId="{FA093F7B-06E1-4E73-B43F-A421DA1EBF7E}" type="presParOf" srcId="{9BD0AF6C-036A-4A6F-93F1-1E7CB3F772BC}" destId="{DD92FF11-4FBC-4CE2-91B2-3849D5B805D1}" srcOrd="5" destOrd="0" presId="urn:microsoft.com/office/officeart/2008/layout/LinedList"/>
    <dgm:cxn modelId="{73DD4D5B-B37B-4817-8736-4DA4EC71FB38}" type="presParOf" srcId="{9BD0AF6C-036A-4A6F-93F1-1E7CB3F772BC}" destId="{90C0DE6D-06A6-441B-B65A-DC8CC069FDBA}" srcOrd="6" destOrd="0" presId="urn:microsoft.com/office/officeart/2008/layout/LinedList"/>
    <dgm:cxn modelId="{05919BBA-E041-4631-9E36-135077470C7D}" type="presParOf" srcId="{9BD0AF6C-036A-4A6F-93F1-1E7CB3F772BC}" destId="{5B7B52F7-E44C-40C7-A478-1D33FC612A1E}" srcOrd="7" destOrd="0" presId="urn:microsoft.com/office/officeart/2008/layout/LinedList"/>
    <dgm:cxn modelId="{07A3D0A5-EB2A-49B5-9BA2-C86D1A948D70}" type="presParOf" srcId="{5B7B52F7-E44C-40C7-A478-1D33FC612A1E}" destId="{F5B3B3DF-A802-4FBA-B9BA-2B6B099FAFD3}" srcOrd="0" destOrd="0" presId="urn:microsoft.com/office/officeart/2008/layout/LinedList"/>
    <dgm:cxn modelId="{F9B2A954-2E70-4714-A858-5CA869DDAA1E}" type="presParOf" srcId="{5B7B52F7-E44C-40C7-A478-1D33FC612A1E}" destId="{EB9121FE-969D-4644-ADA1-97EB4A4804D5}" srcOrd="1" destOrd="0" presId="urn:microsoft.com/office/officeart/2008/layout/LinedList"/>
    <dgm:cxn modelId="{EBB796B8-8E94-47FD-9977-F5D75BC1E338}" type="presParOf" srcId="{5B7B52F7-E44C-40C7-A478-1D33FC612A1E}" destId="{6CC7BA9A-E6AB-4A40-8D8D-31FD17AD8D6F}" srcOrd="2" destOrd="0" presId="urn:microsoft.com/office/officeart/2008/layout/LinedList"/>
    <dgm:cxn modelId="{7C42D8E8-F5B6-4AAE-82D9-4733191E9376}" type="presParOf" srcId="{9BD0AF6C-036A-4A6F-93F1-1E7CB3F772BC}" destId="{F3D0CEB0-71C1-4509-8B02-A56F378D270D}" srcOrd="8" destOrd="0" presId="urn:microsoft.com/office/officeart/2008/layout/LinedList"/>
    <dgm:cxn modelId="{88D49C31-147E-48B5-88EC-CEB29ADF592D}" type="presParOf" srcId="{9BD0AF6C-036A-4A6F-93F1-1E7CB3F772BC}" destId="{E379384A-ED24-4DB3-AFA9-43E1ED03A417}" srcOrd="9" destOrd="0" presId="urn:microsoft.com/office/officeart/2008/layout/LinedList"/>
    <dgm:cxn modelId="{6824EB34-5481-4DD6-A7C3-ACBC983BA19E}" type="presParOf" srcId="{9BD0AF6C-036A-4A6F-93F1-1E7CB3F772BC}" destId="{21EE6029-21E1-44EA-93C3-DCE12C1693DE}" srcOrd="10" destOrd="0" presId="urn:microsoft.com/office/officeart/2008/layout/LinedList"/>
    <dgm:cxn modelId="{E120D10C-2AE4-4FBF-8999-CF5E9D714397}" type="presParOf" srcId="{21EE6029-21E1-44EA-93C3-DCE12C1693DE}" destId="{218B82F5-985B-4CBE-AFC7-EFD13A84B6F0}" srcOrd="0" destOrd="0" presId="urn:microsoft.com/office/officeart/2008/layout/LinedList"/>
    <dgm:cxn modelId="{C8FE56C1-18C9-44A4-83A5-BA257934E532}" type="presParOf" srcId="{21EE6029-21E1-44EA-93C3-DCE12C1693DE}" destId="{D8D2D2DE-462E-4645-955E-19893BD6D79F}" srcOrd="1" destOrd="0" presId="urn:microsoft.com/office/officeart/2008/layout/LinedList"/>
    <dgm:cxn modelId="{6AA248A1-7914-4719-A954-99EE64046BDC}" type="presParOf" srcId="{21EE6029-21E1-44EA-93C3-DCE12C1693DE}" destId="{E7465B43-9470-4A67-A38B-DDD069D754D9}" srcOrd="2" destOrd="0" presId="urn:microsoft.com/office/officeart/2008/layout/LinedList"/>
    <dgm:cxn modelId="{D46AC654-7942-45C1-9403-AB3792DA06EF}" type="presParOf" srcId="{9BD0AF6C-036A-4A6F-93F1-1E7CB3F772BC}" destId="{07A209F3-5A3D-4548-9311-43BD607DE34F}" srcOrd="11" destOrd="0" presId="urn:microsoft.com/office/officeart/2008/layout/LinedList"/>
    <dgm:cxn modelId="{6DC8CCF1-BAAF-44DF-9FD1-53C36AF89E0D}" type="presParOf" srcId="{9BD0AF6C-036A-4A6F-93F1-1E7CB3F772BC}" destId="{FCCFF6B3-4E30-4AF6-A65C-590C80140506}"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CA30CD-8EBB-47C6-82C8-7040E6D119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DA804EA-0FBF-4A10-9AA0-8858B76BEC75}">
      <dgm:prSet phldrT="[Testo]" custT="1"/>
      <dgm:spPr/>
      <dgm:t>
        <a:bodyPr/>
        <a:lstStyle/>
        <a:p>
          <a:r>
            <a:rPr lang="it-IT" sz="2800" b="1" dirty="0">
              <a:solidFill>
                <a:srgbClr val="FFFF00"/>
              </a:solidFill>
            </a:rPr>
            <a:t>Età adolescenziale</a:t>
          </a:r>
        </a:p>
      </dgm:t>
    </dgm:pt>
    <dgm:pt modelId="{DB6D95F3-1D6C-49C0-8291-4EB15F787CB1}" type="parTrans" cxnId="{6C1E403A-1367-4F0E-87ED-50B41C7EBBBB}">
      <dgm:prSet/>
      <dgm:spPr/>
      <dgm:t>
        <a:bodyPr/>
        <a:lstStyle/>
        <a:p>
          <a:endParaRPr lang="it-IT"/>
        </a:p>
      </dgm:t>
    </dgm:pt>
    <dgm:pt modelId="{F95AFBA4-0748-4F60-BE03-42DDC0A6FFB8}" type="sibTrans" cxnId="{6C1E403A-1367-4F0E-87ED-50B41C7EBBBB}">
      <dgm:prSet/>
      <dgm:spPr/>
      <dgm:t>
        <a:bodyPr/>
        <a:lstStyle/>
        <a:p>
          <a:endParaRPr lang="it-IT"/>
        </a:p>
      </dgm:t>
    </dgm:pt>
    <dgm:pt modelId="{87627D91-B4BD-4C36-A4F5-9AC0E953C5B9}">
      <dgm:prSet phldrT="[Testo]" custT="1"/>
      <dgm:spPr/>
      <dgm:t>
        <a:bodyPr/>
        <a:lstStyle/>
        <a:p>
          <a:r>
            <a:rPr lang="it-IT" sz="3200" dirty="0"/>
            <a:t>Costruzione dell’identità</a:t>
          </a:r>
        </a:p>
      </dgm:t>
    </dgm:pt>
    <dgm:pt modelId="{40028909-83B6-44E5-BE5F-3C635E9464EB}" type="parTrans" cxnId="{74045736-85B4-4D89-917F-A979294D718E}">
      <dgm:prSet/>
      <dgm:spPr/>
      <dgm:t>
        <a:bodyPr/>
        <a:lstStyle/>
        <a:p>
          <a:endParaRPr lang="it-IT"/>
        </a:p>
      </dgm:t>
    </dgm:pt>
    <dgm:pt modelId="{3057C4D6-15E5-4B80-9E92-CA4DA5FBE92A}" type="sibTrans" cxnId="{74045736-85B4-4D89-917F-A979294D718E}">
      <dgm:prSet/>
      <dgm:spPr/>
      <dgm:t>
        <a:bodyPr/>
        <a:lstStyle/>
        <a:p>
          <a:endParaRPr lang="it-IT"/>
        </a:p>
      </dgm:t>
    </dgm:pt>
    <dgm:pt modelId="{73D9F411-5591-47B8-86C1-DAF6E7F412B5}">
      <dgm:prSet phldrT="[Testo]" custT="1"/>
      <dgm:spPr/>
      <dgm:t>
        <a:bodyPr/>
        <a:lstStyle/>
        <a:p>
          <a:r>
            <a:rPr lang="it-IT" sz="3600" b="1" dirty="0">
              <a:solidFill>
                <a:srgbClr val="FF0000"/>
              </a:solidFill>
            </a:rPr>
            <a:t>Individuazione e differenziazione</a:t>
          </a:r>
        </a:p>
      </dgm:t>
    </dgm:pt>
    <dgm:pt modelId="{E6FB324C-A853-4857-B49B-9B4F9302F05C}" type="parTrans" cxnId="{FCF5A402-C825-4C0C-8586-FA991C1FEDF3}">
      <dgm:prSet/>
      <dgm:spPr/>
      <dgm:t>
        <a:bodyPr/>
        <a:lstStyle/>
        <a:p>
          <a:endParaRPr lang="it-IT"/>
        </a:p>
      </dgm:t>
    </dgm:pt>
    <dgm:pt modelId="{E2CD94F1-7900-499D-A895-FE91F66CF9A1}" type="sibTrans" cxnId="{FCF5A402-C825-4C0C-8586-FA991C1FEDF3}">
      <dgm:prSet/>
      <dgm:spPr/>
      <dgm:t>
        <a:bodyPr/>
        <a:lstStyle/>
        <a:p>
          <a:endParaRPr lang="it-IT"/>
        </a:p>
      </dgm:t>
    </dgm:pt>
    <dgm:pt modelId="{72779F17-AE47-4BB6-B028-8B774BF298EE}">
      <dgm:prSet phldrT="[Testo]" custT="1"/>
      <dgm:spPr/>
      <dgm:t>
        <a:bodyPr/>
        <a:lstStyle/>
        <a:p>
          <a:endParaRPr lang="it-IT" sz="3600" b="1" dirty="0">
            <a:solidFill>
              <a:srgbClr val="FF0000"/>
            </a:solidFill>
            <a:effectLst>
              <a:outerShdw blurRad="38100" dist="38100" dir="2700000" algn="tl">
                <a:srgbClr val="000000">
                  <a:alpha val="43137"/>
                </a:srgbClr>
              </a:outerShdw>
            </a:effectLst>
          </a:endParaRPr>
        </a:p>
      </dgm:t>
    </dgm:pt>
    <dgm:pt modelId="{184E2067-729A-4739-A937-89DC5AFD8853}" type="parTrans" cxnId="{0F158209-81B6-4616-85F3-21DC18BCE14A}">
      <dgm:prSet/>
      <dgm:spPr/>
      <dgm:t>
        <a:bodyPr/>
        <a:lstStyle/>
        <a:p>
          <a:endParaRPr lang="it-IT"/>
        </a:p>
      </dgm:t>
    </dgm:pt>
    <dgm:pt modelId="{75AE2CB9-C346-46E5-BC0D-EAB2C94C08BC}" type="sibTrans" cxnId="{0F158209-81B6-4616-85F3-21DC18BCE14A}">
      <dgm:prSet/>
      <dgm:spPr/>
      <dgm:t>
        <a:bodyPr/>
        <a:lstStyle/>
        <a:p>
          <a:endParaRPr lang="it-IT"/>
        </a:p>
      </dgm:t>
    </dgm:pt>
    <dgm:pt modelId="{D66F53D2-147B-42A2-8BAB-F23323A34FBB}" type="pres">
      <dgm:prSet presAssocID="{25CA30CD-8EBB-47C6-82C8-7040E6D1191B}" presName="vert0" presStyleCnt="0">
        <dgm:presLayoutVars>
          <dgm:dir/>
          <dgm:animOne val="branch"/>
          <dgm:animLvl val="lvl"/>
        </dgm:presLayoutVars>
      </dgm:prSet>
      <dgm:spPr/>
    </dgm:pt>
    <dgm:pt modelId="{D6E8518C-5347-466F-BB4D-6BEF12F4A3EB}" type="pres">
      <dgm:prSet presAssocID="{2DA804EA-0FBF-4A10-9AA0-8858B76BEC75}" presName="thickLine" presStyleLbl="alignNode1" presStyleIdx="0" presStyleCnt="1"/>
      <dgm:spPr/>
    </dgm:pt>
    <dgm:pt modelId="{B35FDF4F-305D-4726-840F-38A621B9957C}" type="pres">
      <dgm:prSet presAssocID="{2DA804EA-0FBF-4A10-9AA0-8858B76BEC75}" presName="horz1" presStyleCnt="0"/>
      <dgm:spPr/>
    </dgm:pt>
    <dgm:pt modelId="{E701A629-3F36-487F-B9D7-0FC1CDA141A4}" type="pres">
      <dgm:prSet presAssocID="{2DA804EA-0FBF-4A10-9AA0-8858B76BEC75}" presName="tx1" presStyleLbl="revTx" presStyleIdx="0" presStyleCnt="4"/>
      <dgm:spPr/>
    </dgm:pt>
    <dgm:pt modelId="{9BD0AF6C-036A-4A6F-93F1-1E7CB3F772BC}" type="pres">
      <dgm:prSet presAssocID="{2DA804EA-0FBF-4A10-9AA0-8858B76BEC75}" presName="vert1" presStyleCnt="0"/>
      <dgm:spPr/>
    </dgm:pt>
    <dgm:pt modelId="{7E2212C7-A69E-4637-883F-6A02C2860CF0}" type="pres">
      <dgm:prSet presAssocID="{87627D91-B4BD-4C36-A4F5-9AC0E953C5B9}" presName="vertSpace2a" presStyleCnt="0"/>
      <dgm:spPr/>
    </dgm:pt>
    <dgm:pt modelId="{522FC85B-8B9C-44D1-AAAC-24AAAA035E8D}" type="pres">
      <dgm:prSet presAssocID="{87627D91-B4BD-4C36-A4F5-9AC0E953C5B9}" presName="horz2" presStyleCnt="0"/>
      <dgm:spPr/>
    </dgm:pt>
    <dgm:pt modelId="{B5346E43-7C14-42AF-A378-67DE80F37A6E}" type="pres">
      <dgm:prSet presAssocID="{87627D91-B4BD-4C36-A4F5-9AC0E953C5B9}" presName="horzSpace2" presStyleCnt="0"/>
      <dgm:spPr/>
    </dgm:pt>
    <dgm:pt modelId="{EAA2CCAC-9D39-4BFF-BCD4-7B53BCCA363F}" type="pres">
      <dgm:prSet presAssocID="{87627D91-B4BD-4C36-A4F5-9AC0E953C5B9}" presName="tx2" presStyleLbl="revTx" presStyleIdx="1" presStyleCnt="4"/>
      <dgm:spPr/>
    </dgm:pt>
    <dgm:pt modelId="{2255451E-246D-47E9-B028-5995A36BC61B}" type="pres">
      <dgm:prSet presAssocID="{87627D91-B4BD-4C36-A4F5-9AC0E953C5B9}" presName="vert2" presStyleCnt="0"/>
      <dgm:spPr/>
    </dgm:pt>
    <dgm:pt modelId="{58099949-424A-43DD-A550-B2B9CA9660AA}" type="pres">
      <dgm:prSet presAssocID="{87627D91-B4BD-4C36-A4F5-9AC0E953C5B9}" presName="thinLine2b" presStyleLbl="callout" presStyleIdx="0" presStyleCnt="3"/>
      <dgm:spPr/>
    </dgm:pt>
    <dgm:pt modelId="{DEECEB1A-CB4C-44E1-A1F4-8E1B2BDB514F}" type="pres">
      <dgm:prSet presAssocID="{87627D91-B4BD-4C36-A4F5-9AC0E953C5B9}" presName="vertSpace2b" presStyleCnt="0"/>
      <dgm:spPr/>
    </dgm:pt>
    <dgm:pt modelId="{B750CDE8-EBC3-4814-BBB0-AB666F0E3292}" type="pres">
      <dgm:prSet presAssocID="{73D9F411-5591-47B8-86C1-DAF6E7F412B5}" presName="horz2" presStyleCnt="0"/>
      <dgm:spPr/>
    </dgm:pt>
    <dgm:pt modelId="{42E2C91E-BED2-499B-84FC-D86C445BACBF}" type="pres">
      <dgm:prSet presAssocID="{73D9F411-5591-47B8-86C1-DAF6E7F412B5}" presName="horzSpace2" presStyleCnt="0"/>
      <dgm:spPr/>
    </dgm:pt>
    <dgm:pt modelId="{2A6BA933-7575-4FA7-BD3C-C60AC812CA15}" type="pres">
      <dgm:prSet presAssocID="{73D9F411-5591-47B8-86C1-DAF6E7F412B5}" presName="tx2" presStyleLbl="revTx" presStyleIdx="2" presStyleCnt="4"/>
      <dgm:spPr/>
    </dgm:pt>
    <dgm:pt modelId="{4CC389C5-4606-4354-8F03-703D8FFC9BE0}" type="pres">
      <dgm:prSet presAssocID="{73D9F411-5591-47B8-86C1-DAF6E7F412B5}" presName="vert2" presStyleCnt="0"/>
      <dgm:spPr/>
    </dgm:pt>
    <dgm:pt modelId="{DD92FF11-4FBC-4CE2-91B2-3849D5B805D1}" type="pres">
      <dgm:prSet presAssocID="{73D9F411-5591-47B8-86C1-DAF6E7F412B5}" presName="thinLine2b" presStyleLbl="callout" presStyleIdx="1" presStyleCnt="3"/>
      <dgm:spPr/>
    </dgm:pt>
    <dgm:pt modelId="{90C0DE6D-06A6-441B-B65A-DC8CC069FDBA}" type="pres">
      <dgm:prSet presAssocID="{73D9F411-5591-47B8-86C1-DAF6E7F412B5}" presName="vertSpace2b" presStyleCnt="0"/>
      <dgm:spPr/>
    </dgm:pt>
    <dgm:pt modelId="{5B7B52F7-E44C-40C7-A478-1D33FC612A1E}" type="pres">
      <dgm:prSet presAssocID="{72779F17-AE47-4BB6-B028-8B774BF298EE}" presName="horz2" presStyleCnt="0"/>
      <dgm:spPr/>
    </dgm:pt>
    <dgm:pt modelId="{F5B3B3DF-A802-4FBA-B9BA-2B6B099FAFD3}" type="pres">
      <dgm:prSet presAssocID="{72779F17-AE47-4BB6-B028-8B774BF298EE}" presName="horzSpace2" presStyleCnt="0"/>
      <dgm:spPr/>
    </dgm:pt>
    <dgm:pt modelId="{EB9121FE-969D-4644-ADA1-97EB4A4804D5}" type="pres">
      <dgm:prSet presAssocID="{72779F17-AE47-4BB6-B028-8B774BF298EE}" presName="tx2" presStyleLbl="revTx" presStyleIdx="3" presStyleCnt="4"/>
      <dgm:spPr/>
    </dgm:pt>
    <dgm:pt modelId="{6CC7BA9A-E6AB-4A40-8D8D-31FD17AD8D6F}" type="pres">
      <dgm:prSet presAssocID="{72779F17-AE47-4BB6-B028-8B774BF298EE}" presName="vert2" presStyleCnt="0"/>
      <dgm:spPr/>
    </dgm:pt>
    <dgm:pt modelId="{F3D0CEB0-71C1-4509-8B02-A56F378D270D}" type="pres">
      <dgm:prSet presAssocID="{72779F17-AE47-4BB6-B028-8B774BF298EE}" presName="thinLine2b" presStyleLbl="callout" presStyleIdx="2" presStyleCnt="3"/>
      <dgm:spPr/>
    </dgm:pt>
    <dgm:pt modelId="{E379384A-ED24-4DB3-AFA9-43E1ED03A417}" type="pres">
      <dgm:prSet presAssocID="{72779F17-AE47-4BB6-B028-8B774BF298EE}" presName="vertSpace2b" presStyleCnt="0"/>
      <dgm:spPr/>
    </dgm:pt>
  </dgm:ptLst>
  <dgm:cxnLst>
    <dgm:cxn modelId="{1E867381-D91A-4341-8244-DA2E266F5C12}" type="presOf" srcId="{25CA30CD-8EBB-47C6-82C8-7040E6D1191B}" destId="{D66F53D2-147B-42A2-8BAB-F23323A34FBB}" srcOrd="0" destOrd="0" presId="urn:microsoft.com/office/officeart/2008/layout/LinedList"/>
    <dgm:cxn modelId="{423BD2ED-066F-4C54-83CC-3F7968847809}" type="presOf" srcId="{73D9F411-5591-47B8-86C1-DAF6E7F412B5}" destId="{2A6BA933-7575-4FA7-BD3C-C60AC812CA15}" srcOrd="0" destOrd="0" presId="urn:microsoft.com/office/officeart/2008/layout/LinedList"/>
    <dgm:cxn modelId="{FCF5A402-C825-4C0C-8586-FA991C1FEDF3}" srcId="{2DA804EA-0FBF-4A10-9AA0-8858B76BEC75}" destId="{73D9F411-5591-47B8-86C1-DAF6E7F412B5}" srcOrd="1" destOrd="0" parTransId="{E6FB324C-A853-4857-B49B-9B4F9302F05C}" sibTransId="{E2CD94F1-7900-499D-A895-FE91F66CF9A1}"/>
    <dgm:cxn modelId="{490C81DC-9255-4EA0-80E5-18DF3C6C4477}" type="presOf" srcId="{72779F17-AE47-4BB6-B028-8B774BF298EE}" destId="{EB9121FE-969D-4644-ADA1-97EB4A4804D5}" srcOrd="0" destOrd="0" presId="urn:microsoft.com/office/officeart/2008/layout/LinedList"/>
    <dgm:cxn modelId="{6C1E403A-1367-4F0E-87ED-50B41C7EBBBB}" srcId="{25CA30CD-8EBB-47C6-82C8-7040E6D1191B}" destId="{2DA804EA-0FBF-4A10-9AA0-8858B76BEC75}" srcOrd="0" destOrd="0" parTransId="{DB6D95F3-1D6C-49C0-8291-4EB15F787CB1}" sibTransId="{F95AFBA4-0748-4F60-BE03-42DDC0A6FFB8}"/>
    <dgm:cxn modelId="{4894451A-A899-42EE-AF95-04B29E4B01A4}" type="presOf" srcId="{87627D91-B4BD-4C36-A4F5-9AC0E953C5B9}" destId="{EAA2CCAC-9D39-4BFF-BCD4-7B53BCCA363F}" srcOrd="0" destOrd="0" presId="urn:microsoft.com/office/officeart/2008/layout/LinedList"/>
    <dgm:cxn modelId="{74045736-85B4-4D89-917F-A979294D718E}" srcId="{2DA804EA-0FBF-4A10-9AA0-8858B76BEC75}" destId="{87627D91-B4BD-4C36-A4F5-9AC0E953C5B9}" srcOrd="0" destOrd="0" parTransId="{40028909-83B6-44E5-BE5F-3C635E9464EB}" sibTransId="{3057C4D6-15E5-4B80-9E92-CA4DA5FBE92A}"/>
    <dgm:cxn modelId="{0F158209-81B6-4616-85F3-21DC18BCE14A}" srcId="{2DA804EA-0FBF-4A10-9AA0-8858B76BEC75}" destId="{72779F17-AE47-4BB6-B028-8B774BF298EE}" srcOrd="2" destOrd="0" parTransId="{184E2067-729A-4739-A937-89DC5AFD8853}" sibTransId="{75AE2CB9-C346-46E5-BC0D-EAB2C94C08BC}"/>
    <dgm:cxn modelId="{F6AC4760-2C12-4416-8011-DCB78D90D0E7}" type="presOf" srcId="{2DA804EA-0FBF-4A10-9AA0-8858B76BEC75}" destId="{E701A629-3F36-487F-B9D7-0FC1CDA141A4}" srcOrd="0" destOrd="0" presId="urn:microsoft.com/office/officeart/2008/layout/LinedList"/>
    <dgm:cxn modelId="{978B1693-01CE-43DD-9697-884F3767D3D3}" type="presParOf" srcId="{D66F53D2-147B-42A2-8BAB-F23323A34FBB}" destId="{D6E8518C-5347-466F-BB4D-6BEF12F4A3EB}" srcOrd="0" destOrd="0" presId="urn:microsoft.com/office/officeart/2008/layout/LinedList"/>
    <dgm:cxn modelId="{08E6EDE7-7B79-4229-9AE4-38672BEEF9EE}" type="presParOf" srcId="{D66F53D2-147B-42A2-8BAB-F23323A34FBB}" destId="{B35FDF4F-305D-4726-840F-38A621B9957C}" srcOrd="1" destOrd="0" presId="urn:microsoft.com/office/officeart/2008/layout/LinedList"/>
    <dgm:cxn modelId="{1E5BC25D-DE89-4914-9298-EE5F93C36FCB}" type="presParOf" srcId="{B35FDF4F-305D-4726-840F-38A621B9957C}" destId="{E701A629-3F36-487F-B9D7-0FC1CDA141A4}" srcOrd="0" destOrd="0" presId="urn:microsoft.com/office/officeart/2008/layout/LinedList"/>
    <dgm:cxn modelId="{C8C3390C-5976-4C80-B996-4D3B9EAADF00}" type="presParOf" srcId="{B35FDF4F-305D-4726-840F-38A621B9957C}" destId="{9BD0AF6C-036A-4A6F-93F1-1E7CB3F772BC}" srcOrd="1" destOrd="0" presId="urn:microsoft.com/office/officeart/2008/layout/LinedList"/>
    <dgm:cxn modelId="{52507D37-A60B-40C9-955B-33634821CFBA}" type="presParOf" srcId="{9BD0AF6C-036A-4A6F-93F1-1E7CB3F772BC}" destId="{7E2212C7-A69E-4637-883F-6A02C2860CF0}" srcOrd="0" destOrd="0" presId="urn:microsoft.com/office/officeart/2008/layout/LinedList"/>
    <dgm:cxn modelId="{606FF567-D264-4762-B868-85386BD810F7}" type="presParOf" srcId="{9BD0AF6C-036A-4A6F-93F1-1E7CB3F772BC}" destId="{522FC85B-8B9C-44D1-AAAC-24AAAA035E8D}" srcOrd="1" destOrd="0" presId="urn:microsoft.com/office/officeart/2008/layout/LinedList"/>
    <dgm:cxn modelId="{6CF52CE9-5DFB-4586-AF67-A2908B635331}" type="presParOf" srcId="{522FC85B-8B9C-44D1-AAAC-24AAAA035E8D}" destId="{B5346E43-7C14-42AF-A378-67DE80F37A6E}" srcOrd="0" destOrd="0" presId="urn:microsoft.com/office/officeart/2008/layout/LinedList"/>
    <dgm:cxn modelId="{6D4FDF93-E83B-4AF8-BD95-A8AFC6DB3082}" type="presParOf" srcId="{522FC85B-8B9C-44D1-AAAC-24AAAA035E8D}" destId="{EAA2CCAC-9D39-4BFF-BCD4-7B53BCCA363F}" srcOrd="1" destOrd="0" presId="urn:microsoft.com/office/officeart/2008/layout/LinedList"/>
    <dgm:cxn modelId="{B5C68252-75E5-40FF-9B4C-B5AB01EFAD31}" type="presParOf" srcId="{522FC85B-8B9C-44D1-AAAC-24AAAA035E8D}" destId="{2255451E-246D-47E9-B028-5995A36BC61B}" srcOrd="2" destOrd="0" presId="urn:microsoft.com/office/officeart/2008/layout/LinedList"/>
    <dgm:cxn modelId="{C5073D68-A6BB-4704-A017-8D3A6469F58F}" type="presParOf" srcId="{9BD0AF6C-036A-4A6F-93F1-1E7CB3F772BC}" destId="{58099949-424A-43DD-A550-B2B9CA9660AA}" srcOrd="2" destOrd="0" presId="urn:microsoft.com/office/officeart/2008/layout/LinedList"/>
    <dgm:cxn modelId="{BB9E49B3-810E-4497-BC88-43045DDAE56A}" type="presParOf" srcId="{9BD0AF6C-036A-4A6F-93F1-1E7CB3F772BC}" destId="{DEECEB1A-CB4C-44E1-A1F4-8E1B2BDB514F}" srcOrd="3" destOrd="0" presId="urn:microsoft.com/office/officeart/2008/layout/LinedList"/>
    <dgm:cxn modelId="{7DECE80B-7CEC-48C0-B5F7-A9D08BE97251}" type="presParOf" srcId="{9BD0AF6C-036A-4A6F-93F1-1E7CB3F772BC}" destId="{B750CDE8-EBC3-4814-BBB0-AB666F0E3292}" srcOrd="4" destOrd="0" presId="urn:microsoft.com/office/officeart/2008/layout/LinedList"/>
    <dgm:cxn modelId="{20A88B55-044D-4B7F-904E-00230413EAE9}" type="presParOf" srcId="{B750CDE8-EBC3-4814-BBB0-AB666F0E3292}" destId="{42E2C91E-BED2-499B-84FC-D86C445BACBF}" srcOrd="0" destOrd="0" presId="urn:microsoft.com/office/officeart/2008/layout/LinedList"/>
    <dgm:cxn modelId="{9AD20E59-64B7-4362-9A3E-F33835B4446D}" type="presParOf" srcId="{B750CDE8-EBC3-4814-BBB0-AB666F0E3292}" destId="{2A6BA933-7575-4FA7-BD3C-C60AC812CA15}" srcOrd="1" destOrd="0" presId="urn:microsoft.com/office/officeart/2008/layout/LinedList"/>
    <dgm:cxn modelId="{C4B4DB43-9C6C-4E07-B21B-9E7733E62E80}" type="presParOf" srcId="{B750CDE8-EBC3-4814-BBB0-AB666F0E3292}" destId="{4CC389C5-4606-4354-8F03-703D8FFC9BE0}" srcOrd="2" destOrd="0" presId="urn:microsoft.com/office/officeart/2008/layout/LinedList"/>
    <dgm:cxn modelId="{9CD79B56-E55A-4654-8376-54C3E46B8F9C}" type="presParOf" srcId="{9BD0AF6C-036A-4A6F-93F1-1E7CB3F772BC}" destId="{DD92FF11-4FBC-4CE2-91B2-3849D5B805D1}" srcOrd="5" destOrd="0" presId="urn:microsoft.com/office/officeart/2008/layout/LinedList"/>
    <dgm:cxn modelId="{F8742489-4C26-4FA4-818E-0F8854377D44}" type="presParOf" srcId="{9BD0AF6C-036A-4A6F-93F1-1E7CB3F772BC}" destId="{90C0DE6D-06A6-441B-B65A-DC8CC069FDBA}" srcOrd="6" destOrd="0" presId="urn:microsoft.com/office/officeart/2008/layout/LinedList"/>
    <dgm:cxn modelId="{95AD5CDB-8083-4C41-B5FD-0FB0D944FC14}" type="presParOf" srcId="{9BD0AF6C-036A-4A6F-93F1-1E7CB3F772BC}" destId="{5B7B52F7-E44C-40C7-A478-1D33FC612A1E}" srcOrd="7" destOrd="0" presId="urn:microsoft.com/office/officeart/2008/layout/LinedList"/>
    <dgm:cxn modelId="{7A3C8046-174D-458A-A8A1-4180E6A384B9}" type="presParOf" srcId="{5B7B52F7-E44C-40C7-A478-1D33FC612A1E}" destId="{F5B3B3DF-A802-4FBA-B9BA-2B6B099FAFD3}" srcOrd="0" destOrd="0" presId="urn:microsoft.com/office/officeart/2008/layout/LinedList"/>
    <dgm:cxn modelId="{C6D05842-50D7-44AB-8700-E44AE2948BAD}" type="presParOf" srcId="{5B7B52F7-E44C-40C7-A478-1D33FC612A1E}" destId="{EB9121FE-969D-4644-ADA1-97EB4A4804D5}" srcOrd="1" destOrd="0" presId="urn:microsoft.com/office/officeart/2008/layout/LinedList"/>
    <dgm:cxn modelId="{76F10659-CF1D-440E-82F3-EFFCF8883ADD}" type="presParOf" srcId="{5B7B52F7-E44C-40C7-A478-1D33FC612A1E}" destId="{6CC7BA9A-E6AB-4A40-8D8D-31FD17AD8D6F}" srcOrd="2" destOrd="0" presId="urn:microsoft.com/office/officeart/2008/layout/LinedList"/>
    <dgm:cxn modelId="{F2EBE3C5-C928-4377-895E-B7088074A641}" type="presParOf" srcId="{9BD0AF6C-036A-4A6F-93F1-1E7CB3F772BC}" destId="{F3D0CEB0-71C1-4509-8B02-A56F378D270D}" srcOrd="8" destOrd="0" presId="urn:microsoft.com/office/officeart/2008/layout/LinedList"/>
    <dgm:cxn modelId="{529622E3-1D68-49C3-95C1-455A8FB32C53}" type="presParOf" srcId="{9BD0AF6C-036A-4A6F-93F1-1E7CB3F772BC}" destId="{E379384A-ED24-4DB3-AFA9-43E1ED03A41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CA30CD-8EBB-47C6-82C8-7040E6D119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DA804EA-0FBF-4A10-9AA0-8858B76BEC75}">
      <dgm:prSet phldrT="[Testo]" custT="1"/>
      <dgm:spPr/>
      <dgm:t>
        <a:bodyPr/>
        <a:lstStyle/>
        <a:p>
          <a:r>
            <a:rPr lang="it-IT" sz="2800" b="1" dirty="0">
              <a:solidFill>
                <a:srgbClr val="FFFF00"/>
              </a:solidFill>
            </a:rPr>
            <a:t>Età scolare (5-6 anni 11-12 anni)</a:t>
          </a:r>
        </a:p>
      </dgm:t>
    </dgm:pt>
    <dgm:pt modelId="{DB6D95F3-1D6C-49C0-8291-4EB15F787CB1}" type="parTrans" cxnId="{6C1E403A-1367-4F0E-87ED-50B41C7EBBBB}">
      <dgm:prSet/>
      <dgm:spPr/>
      <dgm:t>
        <a:bodyPr/>
        <a:lstStyle/>
        <a:p>
          <a:endParaRPr lang="it-IT"/>
        </a:p>
      </dgm:t>
    </dgm:pt>
    <dgm:pt modelId="{F95AFBA4-0748-4F60-BE03-42DDC0A6FFB8}" type="sibTrans" cxnId="{6C1E403A-1367-4F0E-87ED-50B41C7EBBBB}">
      <dgm:prSet/>
      <dgm:spPr/>
      <dgm:t>
        <a:bodyPr/>
        <a:lstStyle/>
        <a:p>
          <a:endParaRPr lang="it-IT"/>
        </a:p>
      </dgm:t>
    </dgm:pt>
    <dgm:pt modelId="{87627D91-B4BD-4C36-A4F5-9AC0E953C5B9}">
      <dgm:prSet phldrT="[Testo]" custT="1"/>
      <dgm:spPr/>
      <dgm:t>
        <a:bodyPr/>
        <a:lstStyle/>
        <a:p>
          <a:r>
            <a:rPr lang="it-IT" sz="2800" dirty="0"/>
            <a:t>Conoscenza degli altri e consapevolezza di </a:t>
          </a:r>
          <a:r>
            <a:rPr lang="it-IT" sz="2800" dirty="0" err="1"/>
            <a:t>sè</a:t>
          </a:r>
          <a:endParaRPr lang="it-IT" sz="2800" dirty="0"/>
        </a:p>
      </dgm:t>
    </dgm:pt>
    <dgm:pt modelId="{40028909-83B6-44E5-BE5F-3C635E9464EB}" type="parTrans" cxnId="{74045736-85B4-4D89-917F-A979294D718E}">
      <dgm:prSet/>
      <dgm:spPr/>
      <dgm:t>
        <a:bodyPr/>
        <a:lstStyle/>
        <a:p>
          <a:endParaRPr lang="it-IT"/>
        </a:p>
      </dgm:t>
    </dgm:pt>
    <dgm:pt modelId="{3057C4D6-15E5-4B80-9E92-CA4DA5FBE92A}" type="sibTrans" cxnId="{74045736-85B4-4D89-917F-A979294D718E}">
      <dgm:prSet/>
      <dgm:spPr/>
      <dgm:t>
        <a:bodyPr/>
        <a:lstStyle/>
        <a:p>
          <a:endParaRPr lang="it-IT"/>
        </a:p>
      </dgm:t>
    </dgm:pt>
    <dgm:pt modelId="{73D9F411-5591-47B8-86C1-DAF6E7F412B5}">
      <dgm:prSet phldrT="[Testo]" custT="1"/>
      <dgm:spPr/>
      <dgm:t>
        <a:bodyPr/>
        <a:lstStyle/>
        <a:p>
          <a:r>
            <a:rPr lang="it-IT" sz="3600" b="1" dirty="0" err="1">
              <a:solidFill>
                <a:srgbClr val="FF0000"/>
              </a:solidFill>
            </a:rPr>
            <a:t>Role</a:t>
          </a:r>
          <a:r>
            <a:rPr lang="it-IT" sz="3600" b="1" dirty="0">
              <a:solidFill>
                <a:srgbClr val="FF0000"/>
              </a:solidFill>
            </a:rPr>
            <a:t> </a:t>
          </a:r>
          <a:r>
            <a:rPr lang="it-IT" sz="3600" b="1" dirty="0" err="1">
              <a:solidFill>
                <a:srgbClr val="FF0000"/>
              </a:solidFill>
            </a:rPr>
            <a:t>taking</a:t>
          </a:r>
          <a:endParaRPr lang="it-IT" sz="3600" b="1" dirty="0">
            <a:solidFill>
              <a:srgbClr val="FF0000"/>
            </a:solidFill>
          </a:endParaRPr>
        </a:p>
      </dgm:t>
    </dgm:pt>
    <dgm:pt modelId="{E6FB324C-A853-4857-B49B-9B4F9302F05C}" type="parTrans" cxnId="{FCF5A402-C825-4C0C-8586-FA991C1FEDF3}">
      <dgm:prSet/>
      <dgm:spPr/>
      <dgm:t>
        <a:bodyPr/>
        <a:lstStyle/>
        <a:p>
          <a:endParaRPr lang="it-IT"/>
        </a:p>
      </dgm:t>
    </dgm:pt>
    <dgm:pt modelId="{E2CD94F1-7900-499D-A895-FE91F66CF9A1}" type="sibTrans" cxnId="{FCF5A402-C825-4C0C-8586-FA991C1FEDF3}">
      <dgm:prSet/>
      <dgm:spPr/>
      <dgm:t>
        <a:bodyPr/>
        <a:lstStyle/>
        <a:p>
          <a:endParaRPr lang="it-IT"/>
        </a:p>
      </dgm:t>
    </dgm:pt>
    <dgm:pt modelId="{72779F17-AE47-4BB6-B028-8B774BF298EE}">
      <dgm:prSet phldrT="[Testo]" custT="1"/>
      <dgm:spPr/>
      <dgm:t>
        <a:bodyPr/>
        <a:lstStyle/>
        <a:p>
          <a:r>
            <a:rPr lang="it-IT" sz="3600" b="1" dirty="0" err="1">
              <a:solidFill>
                <a:srgbClr val="FF0000"/>
              </a:solidFill>
              <a:effectLst>
                <a:outerShdw blurRad="38100" dist="38100" dir="2700000" algn="tl">
                  <a:srgbClr val="000000">
                    <a:alpha val="43137"/>
                  </a:srgbClr>
                </a:outerShdw>
              </a:effectLst>
            </a:rPr>
            <a:t>Perspective</a:t>
          </a:r>
          <a:r>
            <a:rPr lang="it-IT" sz="3600" b="1" dirty="0">
              <a:solidFill>
                <a:srgbClr val="FF0000"/>
              </a:solidFill>
              <a:effectLst>
                <a:outerShdw blurRad="38100" dist="38100" dir="2700000" algn="tl">
                  <a:srgbClr val="000000">
                    <a:alpha val="43137"/>
                  </a:srgbClr>
                </a:outerShdw>
              </a:effectLst>
            </a:rPr>
            <a:t> </a:t>
          </a:r>
          <a:r>
            <a:rPr lang="it-IT" sz="3600" b="1" dirty="0" err="1">
              <a:solidFill>
                <a:srgbClr val="FF0000"/>
              </a:solidFill>
              <a:effectLst>
                <a:outerShdw blurRad="38100" dist="38100" dir="2700000" algn="tl">
                  <a:srgbClr val="000000">
                    <a:alpha val="43137"/>
                  </a:srgbClr>
                </a:outerShdw>
              </a:effectLst>
            </a:rPr>
            <a:t>taking</a:t>
          </a:r>
          <a:endParaRPr lang="it-IT" sz="3600" b="1" dirty="0">
            <a:solidFill>
              <a:srgbClr val="FF0000"/>
            </a:solidFill>
            <a:effectLst>
              <a:outerShdw blurRad="38100" dist="38100" dir="2700000" algn="tl">
                <a:srgbClr val="000000">
                  <a:alpha val="43137"/>
                </a:srgbClr>
              </a:outerShdw>
            </a:effectLst>
          </a:endParaRPr>
        </a:p>
      </dgm:t>
    </dgm:pt>
    <dgm:pt modelId="{184E2067-729A-4739-A937-89DC5AFD8853}" type="parTrans" cxnId="{0F158209-81B6-4616-85F3-21DC18BCE14A}">
      <dgm:prSet/>
      <dgm:spPr/>
      <dgm:t>
        <a:bodyPr/>
        <a:lstStyle/>
        <a:p>
          <a:endParaRPr lang="it-IT"/>
        </a:p>
      </dgm:t>
    </dgm:pt>
    <dgm:pt modelId="{75AE2CB9-C346-46E5-BC0D-EAB2C94C08BC}" type="sibTrans" cxnId="{0F158209-81B6-4616-85F3-21DC18BCE14A}">
      <dgm:prSet/>
      <dgm:spPr/>
      <dgm:t>
        <a:bodyPr/>
        <a:lstStyle/>
        <a:p>
          <a:endParaRPr lang="it-IT"/>
        </a:p>
      </dgm:t>
    </dgm:pt>
    <dgm:pt modelId="{D66F53D2-147B-42A2-8BAB-F23323A34FBB}" type="pres">
      <dgm:prSet presAssocID="{25CA30CD-8EBB-47C6-82C8-7040E6D1191B}" presName="vert0" presStyleCnt="0">
        <dgm:presLayoutVars>
          <dgm:dir/>
          <dgm:animOne val="branch"/>
          <dgm:animLvl val="lvl"/>
        </dgm:presLayoutVars>
      </dgm:prSet>
      <dgm:spPr/>
    </dgm:pt>
    <dgm:pt modelId="{D6E8518C-5347-466F-BB4D-6BEF12F4A3EB}" type="pres">
      <dgm:prSet presAssocID="{2DA804EA-0FBF-4A10-9AA0-8858B76BEC75}" presName="thickLine" presStyleLbl="alignNode1" presStyleIdx="0" presStyleCnt="1"/>
      <dgm:spPr/>
    </dgm:pt>
    <dgm:pt modelId="{B35FDF4F-305D-4726-840F-38A621B9957C}" type="pres">
      <dgm:prSet presAssocID="{2DA804EA-0FBF-4A10-9AA0-8858B76BEC75}" presName="horz1" presStyleCnt="0"/>
      <dgm:spPr/>
    </dgm:pt>
    <dgm:pt modelId="{E701A629-3F36-487F-B9D7-0FC1CDA141A4}" type="pres">
      <dgm:prSet presAssocID="{2DA804EA-0FBF-4A10-9AA0-8858B76BEC75}" presName="tx1" presStyleLbl="revTx" presStyleIdx="0" presStyleCnt="4"/>
      <dgm:spPr/>
    </dgm:pt>
    <dgm:pt modelId="{9BD0AF6C-036A-4A6F-93F1-1E7CB3F772BC}" type="pres">
      <dgm:prSet presAssocID="{2DA804EA-0FBF-4A10-9AA0-8858B76BEC75}" presName="vert1" presStyleCnt="0"/>
      <dgm:spPr/>
    </dgm:pt>
    <dgm:pt modelId="{7E2212C7-A69E-4637-883F-6A02C2860CF0}" type="pres">
      <dgm:prSet presAssocID="{87627D91-B4BD-4C36-A4F5-9AC0E953C5B9}" presName="vertSpace2a" presStyleCnt="0"/>
      <dgm:spPr/>
    </dgm:pt>
    <dgm:pt modelId="{522FC85B-8B9C-44D1-AAAC-24AAAA035E8D}" type="pres">
      <dgm:prSet presAssocID="{87627D91-B4BD-4C36-A4F5-9AC0E953C5B9}" presName="horz2" presStyleCnt="0"/>
      <dgm:spPr/>
    </dgm:pt>
    <dgm:pt modelId="{B5346E43-7C14-42AF-A378-67DE80F37A6E}" type="pres">
      <dgm:prSet presAssocID="{87627D91-B4BD-4C36-A4F5-9AC0E953C5B9}" presName="horzSpace2" presStyleCnt="0"/>
      <dgm:spPr/>
    </dgm:pt>
    <dgm:pt modelId="{EAA2CCAC-9D39-4BFF-BCD4-7B53BCCA363F}" type="pres">
      <dgm:prSet presAssocID="{87627D91-B4BD-4C36-A4F5-9AC0E953C5B9}" presName="tx2" presStyleLbl="revTx" presStyleIdx="1" presStyleCnt="4"/>
      <dgm:spPr/>
    </dgm:pt>
    <dgm:pt modelId="{2255451E-246D-47E9-B028-5995A36BC61B}" type="pres">
      <dgm:prSet presAssocID="{87627D91-B4BD-4C36-A4F5-9AC0E953C5B9}" presName="vert2" presStyleCnt="0"/>
      <dgm:spPr/>
    </dgm:pt>
    <dgm:pt modelId="{58099949-424A-43DD-A550-B2B9CA9660AA}" type="pres">
      <dgm:prSet presAssocID="{87627D91-B4BD-4C36-A4F5-9AC0E953C5B9}" presName="thinLine2b" presStyleLbl="callout" presStyleIdx="0" presStyleCnt="3"/>
      <dgm:spPr/>
    </dgm:pt>
    <dgm:pt modelId="{DEECEB1A-CB4C-44E1-A1F4-8E1B2BDB514F}" type="pres">
      <dgm:prSet presAssocID="{87627D91-B4BD-4C36-A4F5-9AC0E953C5B9}" presName="vertSpace2b" presStyleCnt="0"/>
      <dgm:spPr/>
    </dgm:pt>
    <dgm:pt modelId="{B750CDE8-EBC3-4814-BBB0-AB666F0E3292}" type="pres">
      <dgm:prSet presAssocID="{73D9F411-5591-47B8-86C1-DAF6E7F412B5}" presName="horz2" presStyleCnt="0"/>
      <dgm:spPr/>
    </dgm:pt>
    <dgm:pt modelId="{42E2C91E-BED2-499B-84FC-D86C445BACBF}" type="pres">
      <dgm:prSet presAssocID="{73D9F411-5591-47B8-86C1-DAF6E7F412B5}" presName="horzSpace2" presStyleCnt="0"/>
      <dgm:spPr/>
    </dgm:pt>
    <dgm:pt modelId="{2A6BA933-7575-4FA7-BD3C-C60AC812CA15}" type="pres">
      <dgm:prSet presAssocID="{73D9F411-5591-47B8-86C1-DAF6E7F412B5}" presName="tx2" presStyleLbl="revTx" presStyleIdx="2" presStyleCnt="4"/>
      <dgm:spPr/>
    </dgm:pt>
    <dgm:pt modelId="{4CC389C5-4606-4354-8F03-703D8FFC9BE0}" type="pres">
      <dgm:prSet presAssocID="{73D9F411-5591-47B8-86C1-DAF6E7F412B5}" presName="vert2" presStyleCnt="0"/>
      <dgm:spPr/>
    </dgm:pt>
    <dgm:pt modelId="{DD92FF11-4FBC-4CE2-91B2-3849D5B805D1}" type="pres">
      <dgm:prSet presAssocID="{73D9F411-5591-47B8-86C1-DAF6E7F412B5}" presName="thinLine2b" presStyleLbl="callout" presStyleIdx="1" presStyleCnt="3"/>
      <dgm:spPr/>
    </dgm:pt>
    <dgm:pt modelId="{90C0DE6D-06A6-441B-B65A-DC8CC069FDBA}" type="pres">
      <dgm:prSet presAssocID="{73D9F411-5591-47B8-86C1-DAF6E7F412B5}" presName="vertSpace2b" presStyleCnt="0"/>
      <dgm:spPr/>
    </dgm:pt>
    <dgm:pt modelId="{5B7B52F7-E44C-40C7-A478-1D33FC612A1E}" type="pres">
      <dgm:prSet presAssocID="{72779F17-AE47-4BB6-B028-8B774BF298EE}" presName="horz2" presStyleCnt="0"/>
      <dgm:spPr/>
    </dgm:pt>
    <dgm:pt modelId="{F5B3B3DF-A802-4FBA-B9BA-2B6B099FAFD3}" type="pres">
      <dgm:prSet presAssocID="{72779F17-AE47-4BB6-B028-8B774BF298EE}" presName="horzSpace2" presStyleCnt="0"/>
      <dgm:spPr/>
    </dgm:pt>
    <dgm:pt modelId="{EB9121FE-969D-4644-ADA1-97EB4A4804D5}" type="pres">
      <dgm:prSet presAssocID="{72779F17-AE47-4BB6-B028-8B774BF298EE}" presName="tx2" presStyleLbl="revTx" presStyleIdx="3" presStyleCnt="4"/>
      <dgm:spPr/>
    </dgm:pt>
    <dgm:pt modelId="{6CC7BA9A-E6AB-4A40-8D8D-31FD17AD8D6F}" type="pres">
      <dgm:prSet presAssocID="{72779F17-AE47-4BB6-B028-8B774BF298EE}" presName="vert2" presStyleCnt="0"/>
      <dgm:spPr/>
    </dgm:pt>
    <dgm:pt modelId="{F3D0CEB0-71C1-4509-8B02-A56F378D270D}" type="pres">
      <dgm:prSet presAssocID="{72779F17-AE47-4BB6-B028-8B774BF298EE}" presName="thinLine2b" presStyleLbl="callout" presStyleIdx="2" presStyleCnt="3"/>
      <dgm:spPr/>
    </dgm:pt>
    <dgm:pt modelId="{E379384A-ED24-4DB3-AFA9-43E1ED03A417}" type="pres">
      <dgm:prSet presAssocID="{72779F17-AE47-4BB6-B028-8B774BF298EE}" presName="vertSpace2b" presStyleCnt="0"/>
      <dgm:spPr/>
    </dgm:pt>
  </dgm:ptLst>
  <dgm:cxnLst>
    <dgm:cxn modelId="{74045736-85B4-4D89-917F-A979294D718E}" srcId="{2DA804EA-0FBF-4A10-9AA0-8858B76BEC75}" destId="{87627D91-B4BD-4C36-A4F5-9AC0E953C5B9}" srcOrd="0" destOrd="0" parTransId="{40028909-83B6-44E5-BE5F-3C635E9464EB}" sibTransId="{3057C4D6-15E5-4B80-9E92-CA4DA5FBE92A}"/>
    <dgm:cxn modelId="{6C1E403A-1367-4F0E-87ED-50B41C7EBBBB}" srcId="{25CA30CD-8EBB-47C6-82C8-7040E6D1191B}" destId="{2DA804EA-0FBF-4A10-9AA0-8858B76BEC75}" srcOrd="0" destOrd="0" parTransId="{DB6D95F3-1D6C-49C0-8291-4EB15F787CB1}" sibTransId="{F95AFBA4-0748-4F60-BE03-42DDC0A6FFB8}"/>
    <dgm:cxn modelId="{F9CDA458-0E84-4C14-A3C0-E74A459D9A75}" type="presOf" srcId="{87627D91-B4BD-4C36-A4F5-9AC0E953C5B9}" destId="{EAA2CCAC-9D39-4BFF-BCD4-7B53BCCA363F}" srcOrd="0" destOrd="0" presId="urn:microsoft.com/office/officeart/2008/layout/LinedList"/>
    <dgm:cxn modelId="{2B1B2BCE-453D-4CC0-97B4-0734414CBDA3}" type="presOf" srcId="{72779F17-AE47-4BB6-B028-8B774BF298EE}" destId="{EB9121FE-969D-4644-ADA1-97EB4A4804D5}" srcOrd="0" destOrd="0" presId="urn:microsoft.com/office/officeart/2008/layout/LinedList"/>
    <dgm:cxn modelId="{0F158209-81B6-4616-85F3-21DC18BCE14A}" srcId="{2DA804EA-0FBF-4A10-9AA0-8858B76BEC75}" destId="{72779F17-AE47-4BB6-B028-8B774BF298EE}" srcOrd="2" destOrd="0" parTransId="{184E2067-729A-4739-A937-89DC5AFD8853}" sibTransId="{75AE2CB9-C346-46E5-BC0D-EAB2C94C08BC}"/>
    <dgm:cxn modelId="{FCF5A402-C825-4C0C-8586-FA991C1FEDF3}" srcId="{2DA804EA-0FBF-4A10-9AA0-8858B76BEC75}" destId="{73D9F411-5591-47B8-86C1-DAF6E7F412B5}" srcOrd="1" destOrd="0" parTransId="{E6FB324C-A853-4857-B49B-9B4F9302F05C}" sibTransId="{E2CD94F1-7900-499D-A895-FE91F66CF9A1}"/>
    <dgm:cxn modelId="{AE659057-2D72-4F5A-9525-7DFBCB9F7595}" type="presOf" srcId="{2DA804EA-0FBF-4A10-9AA0-8858B76BEC75}" destId="{E701A629-3F36-487F-B9D7-0FC1CDA141A4}" srcOrd="0" destOrd="0" presId="urn:microsoft.com/office/officeart/2008/layout/LinedList"/>
    <dgm:cxn modelId="{70F07038-EEEC-4895-90EB-94F5CC38B1B7}" type="presOf" srcId="{73D9F411-5591-47B8-86C1-DAF6E7F412B5}" destId="{2A6BA933-7575-4FA7-BD3C-C60AC812CA15}" srcOrd="0" destOrd="0" presId="urn:microsoft.com/office/officeart/2008/layout/LinedList"/>
    <dgm:cxn modelId="{655A6B8A-2C62-42C6-8199-18CE38377AD4}" type="presOf" srcId="{25CA30CD-8EBB-47C6-82C8-7040E6D1191B}" destId="{D66F53D2-147B-42A2-8BAB-F23323A34FBB}" srcOrd="0" destOrd="0" presId="urn:microsoft.com/office/officeart/2008/layout/LinedList"/>
    <dgm:cxn modelId="{B5D7BAF6-A47D-49C5-8BD9-5F306FB51E20}" type="presParOf" srcId="{D66F53D2-147B-42A2-8BAB-F23323A34FBB}" destId="{D6E8518C-5347-466F-BB4D-6BEF12F4A3EB}" srcOrd="0" destOrd="0" presId="urn:microsoft.com/office/officeart/2008/layout/LinedList"/>
    <dgm:cxn modelId="{0B2047F8-E3E3-4752-8317-66E12FCA8FCF}" type="presParOf" srcId="{D66F53D2-147B-42A2-8BAB-F23323A34FBB}" destId="{B35FDF4F-305D-4726-840F-38A621B9957C}" srcOrd="1" destOrd="0" presId="urn:microsoft.com/office/officeart/2008/layout/LinedList"/>
    <dgm:cxn modelId="{FA7A23CE-C7AF-4D86-BCE3-4442DBCC201F}" type="presParOf" srcId="{B35FDF4F-305D-4726-840F-38A621B9957C}" destId="{E701A629-3F36-487F-B9D7-0FC1CDA141A4}" srcOrd="0" destOrd="0" presId="urn:microsoft.com/office/officeart/2008/layout/LinedList"/>
    <dgm:cxn modelId="{C2B804FE-B4A5-4957-AC33-254589F2B44A}" type="presParOf" srcId="{B35FDF4F-305D-4726-840F-38A621B9957C}" destId="{9BD0AF6C-036A-4A6F-93F1-1E7CB3F772BC}" srcOrd="1" destOrd="0" presId="urn:microsoft.com/office/officeart/2008/layout/LinedList"/>
    <dgm:cxn modelId="{61B5E7E8-B36B-4643-AE80-349EB24F8423}" type="presParOf" srcId="{9BD0AF6C-036A-4A6F-93F1-1E7CB3F772BC}" destId="{7E2212C7-A69E-4637-883F-6A02C2860CF0}" srcOrd="0" destOrd="0" presId="urn:microsoft.com/office/officeart/2008/layout/LinedList"/>
    <dgm:cxn modelId="{756A6637-DF6C-46AA-8F8C-4BC599A9A87E}" type="presParOf" srcId="{9BD0AF6C-036A-4A6F-93F1-1E7CB3F772BC}" destId="{522FC85B-8B9C-44D1-AAAC-24AAAA035E8D}" srcOrd="1" destOrd="0" presId="urn:microsoft.com/office/officeart/2008/layout/LinedList"/>
    <dgm:cxn modelId="{125802C1-1812-4588-9FCE-7CB3C2CE54D4}" type="presParOf" srcId="{522FC85B-8B9C-44D1-AAAC-24AAAA035E8D}" destId="{B5346E43-7C14-42AF-A378-67DE80F37A6E}" srcOrd="0" destOrd="0" presId="urn:microsoft.com/office/officeart/2008/layout/LinedList"/>
    <dgm:cxn modelId="{7F267A0A-A55D-4FD7-A8B4-CCE2779C4001}" type="presParOf" srcId="{522FC85B-8B9C-44D1-AAAC-24AAAA035E8D}" destId="{EAA2CCAC-9D39-4BFF-BCD4-7B53BCCA363F}" srcOrd="1" destOrd="0" presId="urn:microsoft.com/office/officeart/2008/layout/LinedList"/>
    <dgm:cxn modelId="{4CCFE26A-20D5-4D5E-904A-43B1A0A3F95D}" type="presParOf" srcId="{522FC85B-8B9C-44D1-AAAC-24AAAA035E8D}" destId="{2255451E-246D-47E9-B028-5995A36BC61B}" srcOrd="2" destOrd="0" presId="urn:microsoft.com/office/officeart/2008/layout/LinedList"/>
    <dgm:cxn modelId="{5DC325D1-0E42-434A-BB74-40052E97FF83}" type="presParOf" srcId="{9BD0AF6C-036A-4A6F-93F1-1E7CB3F772BC}" destId="{58099949-424A-43DD-A550-B2B9CA9660AA}" srcOrd="2" destOrd="0" presId="urn:microsoft.com/office/officeart/2008/layout/LinedList"/>
    <dgm:cxn modelId="{723ACA71-D243-488D-9A3A-558A86497DB1}" type="presParOf" srcId="{9BD0AF6C-036A-4A6F-93F1-1E7CB3F772BC}" destId="{DEECEB1A-CB4C-44E1-A1F4-8E1B2BDB514F}" srcOrd="3" destOrd="0" presId="urn:microsoft.com/office/officeart/2008/layout/LinedList"/>
    <dgm:cxn modelId="{8A3163F2-AF3D-4A42-A144-8D9E7C41BBD3}" type="presParOf" srcId="{9BD0AF6C-036A-4A6F-93F1-1E7CB3F772BC}" destId="{B750CDE8-EBC3-4814-BBB0-AB666F0E3292}" srcOrd="4" destOrd="0" presId="urn:microsoft.com/office/officeart/2008/layout/LinedList"/>
    <dgm:cxn modelId="{F2ECEEDC-82AD-4E99-8726-CBC4B377FF53}" type="presParOf" srcId="{B750CDE8-EBC3-4814-BBB0-AB666F0E3292}" destId="{42E2C91E-BED2-499B-84FC-D86C445BACBF}" srcOrd="0" destOrd="0" presId="urn:microsoft.com/office/officeart/2008/layout/LinedList"/>
    <dgm:cxn modelId="{D723FCEA-4856-4669-BB0A-6D224710AF76}" type="presParOf" srcId="{B750CDE8-EBC3-4814-BBB0-AB666F0E3292}" destId="{2A6BA933-7575-4FA7-BD3C-C60AC812CA15}" srcOrd="1" destOrd="0" presId="urn:microsoft.com/office/officeart/2008/layout/LinedList"/>
    <dgm:cxn modelId="{B94C95D8-298F-48A3-95CC-FC89B94AA880}" type="presParOf" srcId="{B750CDE8-EBC3-4814-BBB0-AB666F0E3292}" destId="{4CC389C5-4606-4354-8F03-703D8FFC9BE0}" srcOrd="2" destOrd="0" presId="urn:microsoft.com/office/officeart/2008/layout/LinedList"/>
    <dgm:cxn modelId="{025F5DCC-23BB-43FC-95B9-85615F7CD8CB}" type="presParOf" srcId="{9BD0AF6C-036A-4A6F-93F1-1E7CB3F772BC}" destId="{DD92FF11-4FBC-4CE2-91B2-3849D5B805D1}" srcOrd="5" destOrd="0" presId="urn:microsoft.com/office/officeart/2008/layout/LinedList"/>
    <dgm:cxn modelId="{4963EABB-DEC9-43ED-8A2C-8E5C25A3BCA8}" type="presParOf" srcId="{9BD0AF6C-036A-4A6F-93F1-1E7CB3F772BC}" destId="{90C0DE6D-06A6-441B-B65A-DC8CC069FDBA}" srcOrd="6" destOrd="0" presId="urn:microsoft.com/office/officeart/2008/layout/LinedList"/>
    <dgm:cxn modelId="{B88C855A-00A8-4A5B-A9F2-E06149E3073F}" type="presParOf" srcId="{9BD0AF6C-036A-4A6F-93F1-1E7CB3F772BC}" destId="{5B7B52F7-E44C-40C7-A478-1D33FC612A1E}" srcOrd="7" destOrd="0" presId="urn:microsoft.com/office/officeart/2008/layout/LinedList"/>
    <dgm:cxn modelId="{11E026B0-EA3B-41FB-8753-7D0E561CC611}" type="presParOf" srcId="{5B7B52F7-E44C-40C7-A478-1D33FC612A1E}" destId="{F5B3B3DF-A802-4FBA-B9BA-2B6B099FAFD3}" srcOrd="0" destOrd="0" presId="urn:microsoft.com/office/officeart/2008/layout/LinedList"/>
    <dgm:cxn modelId="{F0EED86B-978C-447C-8490-1C67A0C0DECB}" type="presParOf" srcId="{5B7B52F7-E44C-40C7-A478-1D33FC612A1E}" destId="{EB9121FE-969D-4644-ADA1-97EB4A4804D5}" srcOrd="1" destOrd="0" presId="urn:microsoft.com/office/officeart/2008/layout/LinedList"/>
    <dgm:cxn modelId="{B44ED4C2-FD22-49DF-96F9-49D968BC927C}" type="presParOf" srcId="{5B7B52F7-E44C-40C7-A478-1D33FC612A1E}" destId="{6CC7BA9A-E6AB-4A40-8D8D-31FD17AD8D6F}" srcOrd="2" destOrd="0" presId="urn:microsoft.com/office/officeart/2008/layout/LinedList"/>
    <dgm:cxn modelId="{12C315FB-A903-44C2-9DD8-5E64112582C3}" type="presParOf" srcId="{9BD0AF6C-036A-4A6F-93F1-1E7CB3F772BC}" destId="{F3D0CEB0-71C1-4509-8B02-A56F378D270D}" srcOrd="8" destOrd="0" presId="urn:microsoft.com/office/officeart/2008/layout/LinedList"/>
    <dgm:cxn modelId="{FC6F8320-EEC7-4ED9-808A-EA65F9D93E79}" type="presParOf" srcId="{9BD0AF6C-036A-4A6F-93F1-1E7CB3F772BC}" destId="{E379384A-ED24-4DB3-AFA9-43E1ED03A417}"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E9439-B40B-4C84-B5B9-1EBAEFA238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A8200C47-2FEF-4AEB-BAFB-4AB0DB7C3BB3}">
      <dgm:prSet phldrT="[Testo]"/>
      <dgm:spPr/>
      <dgm:t>
        <a:bodyPr/>
        <a:lstStyle/>
        <a:p>
          <a:r>
            <a:rPr lang="it-IT" dirty="0">
              <a:solidFill>
                <a:srgbClr val="FFFF00"/>
              </a:solidFill>
            </a:rPr>
            <a:t>Edimburgo 1792</a:t>
          </a:r>
          <a:endParaRPr lang="it-IT" dirty="0"/>
        </a:p>
      </dgm:t>
    </dgm:pt>
    <dgm:pt modelId="{E3D9F450-459E-48EA-A2F4-9841AB1B90E3}" type="parTrans" cxnId="{FD295063-7E1C-4BE1-BBB6-143A376E892E}">
      <dgm:prSet/>
      <dgm:spPr/>
      <dgm:t>
        <a:bodyPr/>
        <a:lstStyle/>
        <a:p>
          <a:endParaRPr lang="it-IT"/>
        </a:p>
      </dgm:t>
    </dgm:pt>
    <dgm:pt modelId="{A9098CF3-8CE7-492E-97EB-B4F6BD146F4B}" type="sibTrans" cxnId="{FD295063-7E1C-4BE1-BBB6-143A376E892E}">
      <dgm:prSet/>
      <dgm:spPr/>
      <dgm:t>
        <a:bodyPr/>
        <a:lstStyle/>
        <a:p>
          <a:endParaRPr lang="it-IT"/>
        </a:p>
      </dgm:t>
    </dgm:pt>
    <dgm:pt modelId="{99434F85-8A05-4568-8249-4A7160F036AF}">
      <dgm:prSet phldrT="[Testo]"/>
      <dgm:spPr/>
      <dgm:t>
        <a:bodyPr/>
        <a:lstStyle/>
        <a:p>
          <a:r>
            <a:rPr lang="it-IT" dirty="0">
              <a:solidFill>
                <a:srgbClr val="FFFF00"/>
              </a:solidFill>
            </a:rPr>
            <a:t>Bristol 1793</a:t>
          </a:r>
          <a:endParaRPr lang="it-IT" dirty="0"/>
        </a:p>
      </dgm:t>
    </dgm:pt>
    <dgm:pt modelId="{5CD9A039-5FE4-49F6-A52D-7FC632BEC35B}" type="parTrans" cxnId="{0B1157D3-A0C7-4BFB-A40D-E4A79042C062}">
      <dgm:prSet/>
      <dgm:spPr/>
      <dgm:t>
        <a:bodyPr/>
        <a:lstStyle/>
        <a:p>
          <a:endParaRPr lang="it-IT"/>
        </a:p>
      </dgm:t>
    </dgm:pt>
    <dgm:pt modelId="{0A257D81-DC88-4A61-808D-4AFBF8CA610E}" type="sibTrans" cxnId="{0B1157D3-A0C7-4BFB-A40D-E4A79042C062}">
      <dgm:prSet/>
      <dgm:spPr/>
      <dgm:t>
        <a:bodyPr/>
        <a:lstStyle/>
        <a:p>
          <a:endParaRPr lang="it-IT"/>
        </a:p>
      </dgm:t>
    </dgm:pt>
    <dgm:pt modelId="{D13B88AF-BD15-4069-B5E7-40FEA71B6C69}">
      <dgm:prSet phldrT="[Testo]"/>
      <dgm:spPr/>
      <dgm:t>
        <a:bodyPr/>
        <a:lstStyle/>
        <a:p>
          <a:r>
            <a:rPr lang="it-IT" dirty="0">
              <a:solidFill>
                <a:srgbClr val="FFFF00"/>
              </a:solidFill>
            </a:rPr>
            <a:t>Londra 1799</a:t>
          </a:r>
        </a:p>
      </dgm:t>
    </dgm:pt>
    <dgm:pt modelId="{571C1AB2-51DC-4966-A369-FA22ACF36A41}" type="parTrans" cxnId="{44A7948C-32AD-45A1-B027-324170C0E4D7}">
      <dgm:prSet/>
      <dgm:spPr/>
      <dgm:t>
        <a:bodyPr/>
        <a:lstStyle/>
        <a:p>
          <a:endParaRPr lang="it-IT"/>
        </a:p>
      </dgm:t>
    </dgm:pt>
    <dgm:pt modelId="{3B1957D8-F94C-4806-8603-2F4915752026}" type="sibTrans" cxnId="{44A7948C-32AD-45A1-B027-324170C0E4D7}">
      <dgm:prSet/>
      <dgm:spPr/>
      <dgm:t>
        <a:bodyPr/>
        <a:lstStyle/>
        <a:p>
          <a:endParaRPr lang="it-IT"/>
        </a:p>
      </dgm:t>
    </dgm:pt>
    <dgm:pt modelId="{038CAE02-E1DD-4E30-BF54-C15517086712}">
      <dgm:prSet phldrT="[Testo]"/>
      <dgm:spPr/>
      <dgm:t>
        <a:bodyPr/>
        <a:lstStyle/>
        <a:p>
          <a:r>
            <a:rPr lang="it-IT" dirty="0">
              <a:solidFill>
                <a:srgbClr val="FFFF00"/>
              </a:solidFill>
            </a:rPr>
            <a:t>Amsterdam e Vienna 1808</a:t>
          </a:r>
        </a:p>
      </dgm:t>
    </dgm:pt>
    <dgm:pt modelId="{0037D22C-7289-4C86-AE06-DC1DB7692128}" type="parTrans" cxnId="{4B67E988-F99B-4BA8-85F9-F0643C04184B}">
      <dgm:prSet/>
      <dgm:spPr/>
      <dgm:t>
        <a:bodyPr/>
        <a:lstStyle/>
        <a:p>
          <a:endParaRPr lang="it-IT"/>
        </a:p>
      </dgm:t>
    </dgm:pt>
    <dgm:pt modelId="{4699ABAA-F8EA-413E-93E8-F369C34B9A79}" type="sibTrans" cxnId="{4B67E988-F99B-4BA8-85F9-F0643C04184B}">
      <dgm:prSet/>
      <dgm:spPr/>
      <dgm:t>
        <a:bodyPr/>
        <a:lstStyle/>
        <a:p>
          <a:endParaRPr lang="it-IT"/>
        </a:p>
      </dgm:t>
    </dgm:pt>
    <dgm:pt modelId="{376C071E-ECF7-42FA-AE86-651AB3350510}">
      <dgm:prSet phldrT="[Testo]"/>
      <dgm:spPr/>
      <dgm:t>
        <a:bodyPr/>
        <a:lstStyle/>
        <a:p>
          <a:r>
            <a:rPr lang="it-IT" dirty="0">
              <a:solidFill>
                <a:srgbClr val="FFFF00"/>
              </a:solidFill>
            </a:rPr>
            <a:t>Berlino 1860</a:t>
          </a:r>
        </a:p>
      </dgm:t>
    </dgm:pt>
    <dgm:pt modelId="{023127B0-9AFA-4888-9FF7-E607101FACEA}" type="parTrans" cxnId="{037B52D3-40D6-4AFF-B610-DB294DACAFB5}">
      <dgm:prSet/>
      <dgm:spPr/>
      <dgm:t>
        <a:bodyPr/>
        <a:lstStyle/>
        <a:p>
          <a:endParaRPr lang="it-IT"/>
        </a:p>
      </dgm:t>
    </dgm:pt>
    <dgm:pt modelId="{2DEB7BAB-BF45-4B20-B0CA-2506B2F0B09B}" type="sibTrans" cxnId="{037B52D3-40D6-4AFF-B610-DB294DACAFB5}">
      <dgm:prSet/>
      <dgm:spPr/>
      <dgm:t>
        <a:bodyPr/>
        <a:lstStyle/>
        <a:p>
          <a:endParaRPr lang="it-IT"/>
        </a:p>
      </dgm:t>
    </dgm:pt>
    <dgm:pt modelId="{7313667C-A27F-4731-8C86-71D64F8B7A72}" type="pres">
      <dgm:prSet presAssocID="{B70E9439-B40B-4C84-B5B9-1EBAEFA238C8}" presName="diagram" presStyleCnt="0">
        <dgm:presLayoutVars>
          <dgm:dir/>
          <dgm:resizeHandles val="exact"/>
        </dgm:presLayoutVars>
      </dgm:prSet>
      <dgm:spPr/>
    </dgm:pt>
    <dgm:pt modelId="{380550F3-6CEE-47F7-B7B9-D16432D84D30}" type="pres">
      <dgm:prSet presAssocID="{A8200C47-2FEF-4AEB-BAFB-4AB0DB7C3BB3}" presName="node" presStyleLbl="node1" presStyleIdx="0" presStyleCnt="5">
        <dgm:presLayoutVars>
          <dgm:bulletEnabled val="1"/>
        </dgm:presLayoutVars>
      </dgm:prSet>
      <dgm:spPr/>
    </dgm:pt>
    <dgm:pt modelId="{8041F09C-BDE5-4D21-AE3E-E8CE9FEAE7AC}" type="pres">
      <dgm:prSet presAssocID="{A9098CF3-8CE7-492E-97EB-B4F6BD146F4B}" presName="sibTrans" presStyleCnt="0"/>
      <dgm:spPr/>
    </dgm:pt>
    <dgm:pt modelId="{4170B5AF-05E7-46F0-9BC4-3D6B83E855F8}" type="pres">
      <dgm:prSet presAssocID="{99434F85-8A05-4568-8249-4A7160F036AF}" presName="node" presStyleLbl="node1" presStyleIdx="1" presStyleCnt="5">
        <dgm:presLayoutVars>
          <dgm:bulletEnabled val="1"/>
        </dgm:presLayoutVars>
      </dgm:prSet>
      <dgm:spPr/>
    </dgm:pt>
    <dgm:pt modelId="{933ACDBB-C370-4526-B742-765F57D56509}" type="pres">
      <dgm:prSet presAssocID="{0A257D81-DC88-4A61-808D-4AFBF8CA610E}" presName="sibTrans" presStyleCnt="0"/>
      <dgm:spPr/>
    </dgm:pt>
    <dgm:pt modelId="{491FDC2B-8824-4324-BE2B-1A92B34BA76F}" type="pres">
      <dgm:prSet presAssocID="{D13B88AF-BD15-4069-B5E7-40FEA71B6C69}" presName="node" presStyleLbl="node1" presStyleIdx="2" presStyleCnt="5">
        <dgm:presLayoutVars>
          <dgm:bulletEnabled val="1"/>
        </dgm:presLayoutVars>
      </dgm:prSet>
      <dgm:spPr/>
    </dgm:pt>
    <dgm:pt modelId="{C53B7ED9-3D96-4008-96E3-4FD7FB393559}" type="pres">
      <dgm:prSet presAssocID="{3B1957D8-F94C-4806-8603-2F4915752026}" presName="sibTrans" presStyleCnt="0"/>
      <dgm:spPr/>
    </dgm:pt>
    <dgm:pt modelId="{CB644BE3-9651-4C5A-9917-3A2D920B6CC4}" type="pres">
      <dgm:prSet presAssocID="{038CAE02-E1DD-4E30-BF54-C15517086712}" presName="node" presStyleLbl="node1" presStyleIdx="3" presStyleCnt="5">
        <dgm:presLayoutVars>
          <dgm:bulletEnabled val="1"/>
        </dgm:presLayoutVars>
      </dgm:prSet>
      <dgm:spPr/>
    </dgm:pt>
    <dgm:pt modelId="{8A0AF207-8B3F-4096-8FFF-B5B60B255F95}" type="pres">
      <dgm:prSet presAssocID="{4699ABAA-F8EA-413E-93E8-F369C34B9A79}" presName="sibTrans" presStyleCnt="0"/>
      <dgm:spPr/>
    </dgm:pt>
    <dgm:pt modelId="{588A2AFB-29AA-4A39-8F36-75760C928171}" type="pres">
      <dgm:prSet presAssocID="{376C071E-ECF7-42FA-AE86-651AB3350510}" presName="node" presStyleLbl="node1" presStyleIdx="4" presStyleCnt="5">
        <dgm:presLayoutVars>
          <dgm:bulletEnabled val="1"/>
        </dgm:presLayoutVars>
      </dgm:prSet>
      <dgm:spPr/>
    </dgm:pt>
  </dgm:ptLst>
  <dgm:cxnLst>
    <dgm:cxn modelId="{9CF126C4-9A6A-497E-A068-BAD8EFA583CB}" type="presOf" srcId="{B70E9439-B40B-4C84-B5B9-1EBAEFA238C8}" destId="{7313667C-A27F-4731-8C86-71D64F8B7A72}" srcOrd="0" destOrd="0" presId="urn:microsoft.com/office/officeart/2005/8/layout/default"/>
    <dgm:cxn modelId="{44A7948C-32AD-45A1-B027-324170C0E4D7}" srcId="{B70E9439-B40B-4C84-B5B9-1EBAEFA238C8}" destId="{D13B88AF-BD15-4069-B5E7-40FEA71B6C69}" srcOrd="2" destOrd="0" parTransId="{571C1AB2-51DC-4966-A369-FA22ACF36A41}" sibTransId="{3B1957D8-F94C-4806-8603-2F4915752026}"/>
    <dgm:cxn modelId="{E5CBE2C2-3562-41A4-92D9-8AA63A38E419}" type="presOf" srcId="{038CAE02-E1DD-4E30-BF54-C15517086712}" destId="{CB644BE3-9651-4C5A-9917-3A2D920B6CC4}" srcOrd="0" destOrd="0" presId="urn:microsoft.com/office/officeart/2005/8/layout/default"/>
    <dgm:cxn modelId="{FD295063-7E1C-4BE1-BBB6-143A376E892E}" srcId="{B70E9439-B40B-4C84-B5B9-1EBAEFA238C8}" destId="{A8200C47-2FEF-4AEB-BAFB-4AB0DB7C3BB3}" srcOrd="0" destOrd="0" parTransId="{E3D9F450-459E-48EA-A2F4-9841AB1B90E3}" sibTransId="{A9098CF3-8CE7-492E-97EB-B4F6BD146F4B}"/>
    <dgm:cxn modelId="{52818AAE-5424-4E45-99D6-E8F4922D11EA}" type="presOf" srcId="{99434F85-8A05-4568-8249-4A7160F036AF}" destId="{4170B5AF-05E7-46F0-9BC4-3D6B83E855F8}" srcOrd="0" destOrd="0" presId="urn:microsoft.com/office/officeart/2005/8/layout/default"/>
    <dgm:cxn modelId="{0B1157D3-A0C7-4BFB-A40D-E4A79042C062}" srcId="{B70E9439-B40B-4C84-B5B9-1EBAEFA238C8}" destId="{99434F85-8A05-4568-8249-4A7160F036AF}" srcOrd="1" destOrd="0" parTransId="{5CD9A039-5FE4-49F6-A52D-7FC632BEC35B}" sibTransId="{0A257D81-DC88-4A61-808D-4AFBF8CA610E}"/>
    <dgm:cxn modelId="{2EAEC078-4E3E-4E29-AB19-512C18C22C88}" type="presOf" srcId="{A8200C47-2FEF-4AEB-BAFB-4AB0DB7C3BB3}" destId="{380550F3-6CEE-47F7-B7B9-D16432D84D30}" srcOrd="0" destOrd="0" presId="urn:microsoft.com/office/officeart/2005/8/layout/default"/>
    <dgm:cxn modelId="{31B43518-9AC0-4B26-A251-D901D6131111}" type="presOf" srcId="{D13B88AF-BD15-4069-B5E7-40FEA71B6C69}" destId="{491FDC2B-8824-4324-BE2B-1A92B34BA76F}" srcOrd="0" destOrd="0" presId="urn:microsoft.com/office/officeart/2005/8/layout/default"/>
    <dgm:cxn modelId="{5602FFBD-9127-4B42-B97C-93ACEDD4B420}" type="presOf" srcId="{376C071E-ECF7-42FA-AE86-651AB3350510}" destId="{588A2AFB-29AA-4A39-8F36-75760C928171}" srcOrd="0" destOrd="0" presId="urn:microsoft.com/office/officeart/2005/8/layout/default"/>
    <dgm:cxn modelId="{4B67E988-F99B-4BA8-85F9-F0643C04184B}" srcId="{B70E9439-B40B-4C84-B5B9-1EBAEFA238C8}" destId="{038CAE02-E1DD-4E30-BF54-C15517086712}" srcOrd="3" destOrd="0" parTransId="{0037D22C-7289-4C86-AE06-DC1DB7692128}" sibTransId="{4699ABAA-F8EA-413E-93E8-F369C34B9A79}"/>
    <dgm:cxn modelId="{037B52D3-40D6-4AFF-B610-DB294DACAFB5}" srcId="{B70E9439-B40B-4C84-B5B9-1EBAEFA238C8}" destId="{376C071E-ECF7-42FA-AE86-651AB3350510}" srcOrd="4" destOrd="0" parTransId="{023127B0-9AFA-4888-9FF7-E607101FACEA}" sibTransId="{2DEB7BAB-BF45-4B20-B0CA-2506B2F0B09B}"/>
    <dgm:cxn modelId="{04F16E69-F165-4947-85B6-84E825222305}" type="presParOf" srcId="{7313667C-A27F-4731-8C86-71D64F8B7A72}" destId="{380550F3-6CEE-47F7-B7B9-D16432D84D30}" srcOrd="0" destOrd="0" presId="urn:microsoft.com/office/officeart/2005/8/layout/default"/>
    <dgm:cxn modelId="{5B260D26-784F-4C39-B366-49B5D9DE190B}" type="presParOf" srcId="{7313667C-A27F-4731-8C86-71D64F8B7A72}" destId="{8041F09C-BDE5-4D21-AE3E-E8CE9FEAE7AC}" srcOrd="1" destOrd="0" presId="urn:microsoft.com/office/officeart/2005/8/layout/default"/>
    <dgm:cxn modelId="{6AF783E7-83B2-4561-9CA3-4EF673CA7568}" type="presParOf" srcId="{7313667C-A27F-4731-8C86-71D64F8B7A72}" destId="{4170B5AF-05E7-46F0-9BC4-3D6B83E855F8}" srcOrd="2" destOrd="0" presId="urn:microsoft.com/office/officeart/2005/8/layout/default"/>
    <dgm:cxn modelId="{121EF922-2C73-430F-A973-3F84492F7DCA}" type="presParOf" srcId="{7313667C-A27F-4731-8C86-71D64F8B7A72}" destId="{933ACDBB-C370-4526-B742-765F57D56509}" srcOrd="3" destOrd="0" presId="urn:microsoft.com/office/officeart/2005/8/layout/default"/>
    <dgm:cxn modelId="{EAD78E75-3E2E-4F24-BE3F-2C957B3E2D2E}" type="presParOf" srcId="{7313667C-A27F-4731-8C86-71D64F8B7A72}" destId="{491FDC2B-8824-4324-BE2B-1A92B34BA76F}" srcOrd="4" destOrd="0" presId="urn:microsoft.com/office/officeart/2005/8/layout/default"/>
    <dgm:cxn modelId="{F047720F-E683-42D3-97D3-2C232D3F6C19}" type="presParOf" srcId="{7313667C-A27F-4731-8C86-71D64F8B7A72}" destId="{C53B7ED9-3D96-4008-96E3-4FD7FB393559}" srcOrd="5" destOrd="0" presId="urn:microsoft.com/office/officeart/2005/8/layout/default"/>
    <dgm:cxn modelId="{9BCEDD93-E555-4395-B4BF-B3BFC9025B95}" type="presParOf" srcId="{7313667C-A27F-4731-8C86-71D64F8B7A72}" destId="{CB644BE3-9651-4C5A-9917-3A2D920B6CC4}" srcOrd="6" destOrd="0" presId="urn:microsoft.com/office/officeart/2005/8/layout/default"/>
    <dgm:cxn modelId="{0F7AC658-9BD2-41D9-8143-18EABFF4A937}" type="presParOf" srcId="{7313667C-A27F-4731-8C86-71D64F8B7A72}" destId="{8A0AF207-8B3F-4096-8FFF-B5B60B255F95}" srcOrd="7" destOrd="0" presId="urn:microsoft.com/office/officeart/2005/8/layout/default"/>
    <dgm:cxn modelId="{87654CF4-2178-4323-966B-8431D02995E4}" type="presParOf" srcId="{7313667C-A27F-4731-8C86-71D64F8B7A72}" destId="{588A2AFB-29AA-4A39-8F36-75760C92817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E8D1BB1-2CC7-4E22-98CD-1CB25014CF3C}"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it-IT"/>
        </a:p>
      </dgm:t>
    </dgm:pt>
    <dgm:pt modelId="{7039166E-1D16-4C5B-9DB9-747F09D0FAC8}">
      <dgm:prSet phldrT="[Testo]"/>
      <dgm:spPr/>
      <dgm:t>
        <a:bodyPr/>
        <a:lstStyle/>
        <a:p>
          <a:r>
            <a:rPr lang="it-IT" b="1" dirty="0">
              <a:solidFill>
                <a:srgbClr val="FF0000"/>
              </a:solidFill>
            </a:rPr>
            <a:t>Modello sociale </a:t>
          </a:r>
          <a:r>
            <a:rPr lang="it-IT" dirty="0"/>
            <a:t>– apprendono come comportarsi in una situazione sociale</a:t>
          </a:r>
        </a:p>
      </dgm:t>
    </dgm:pt>
    <dgm:pt modelId="{28278133-DB5C-4882-AD43-EBF0AD530F42}" type="parTrans" cxnId="{A132EDB4-B720-42D8-9AAD-5075FBFE91D6}">
      <dgm:prSet/>
      <dgm:spPr/>
      <dgm:t>
        <a:bodyPr/>
        <a:lstStyle/>
        <a:p>
          <a:endParaRPr lang="it-IT"/>
        </a:p>
      </dgm:t>
    </dgm:pt>
    <dgm:pt modelId="{710FA01F-8ED8-438D-833D-731AF6DEF8CF}" type="sibTrans" cxnId="{A132EDB4-B720-42D8-9AAD-5075FBFE91D6}">
      <dgm:prSet/>
      <dgm:spPr/>
      <dgm:t>
        <a:bodyPr/>
        <a:lstStyle/>
        <a:p>
          <a:endParaRPr lang="it-IT"/>
        </a:p>
      </dgm:t>
    </dgm:pt>
    <dgm:pt modelId="{71804148-9CAC-41E7-82C5-A164834091C9}">
      <dgm:prSet phldrT="[Testo]"/>
      <dgm:spPr/>
      <dgm:t>
        <a:bodyPr/>
        <a:lstStyle/>
        <a:p>
          <a:r>
            <a:rPr lang="it-IT" b="1" dirty="0">
              <a:solidFill>
                <a:srgbClr val="FF0000"/>
              </a:solidFill>
            </a:rPr>
            <a:t>Paragone sociale</a:t>
          </a:r>
          <a:r>
            <a:rPr lang="it-IT" dirty="0"/>
            <a:t> – uno strumento per valutare le proprie capacità ed attributi</a:t>
          </a:r>
        </a:p>
      </dgm:t>
    </dgm:pt>
    <dgm:pt modelId="{6EBA2718-E3C0-4C63-ADB3-5F8655AE3CD3}" type="parTrans" cxnId="{333DDED3-373F-4897-AB66-164E20F44FC6}">
      <dgm:prSet/>
      <dgm:spPr/>
      <dgm:t>
        <a:bodyPr/>
        <a:lstStyle/>
        <a:p>
          <a:endParaRPr lang="it-IT"/>
        </a:p>
      </dgm:t>
    </dgm:pt>
    <dgm:pt modelId="{1592C96E-6BB3-4598-8430-96650E440581}" type="sibTrans" cxnId="{333DDED3-373F-4897-AB66-164E20F44FC6}">
      <dgm:prSet/>
      <dgm:spPr/>
      <dgm:t>
        <a:bodyPr/>
        <a:lstStyle/>
        <a:p>
          <a:endParaRPr lang="it-IT"/>
        </a:p>
      </dgm:t>
    </dgm:pt>
    <dgm:pt modelId="{92413A82-479C-4B87-ADC0-66EC34C88EAA}" type="pres">
      <dgm:prSet presAssocID="{0E8D1BB1-2CC7-4E22-98CD-1CB25014CF3C}" presName="compositeShape" presStyleCnt="0">
        <dgm:presLayoutVars>
          <dgm:chMax val="2"/>
          <dgm:dir/>
          <dgm:resizeHandles val="exact"/>
        </dgm:presLayoutVars>
      </dgm:prSet>
      <dgm:spPr/>
    </dgm:pt>
    <dgm:pt modelId="{F5D12F4D-9DD6-4563-A63F-4F5AA1B04FCF}" type="pres">
      <dgm:prSet presAssocID="{7039166E-1D16-4C5B-9DB9-747F09D0FAC8}" presName="upArrow" presStyleLbl="node1" presStyleIdx="0" presStyleCnt="2"/>
      <dgm:spPr>
        <a:prstGeom prst="roundRect">
          <a:avLst/>
        </a:prstGeom>
      </dgm:spPr>
    </dgm:pt>
    <dgm:pt modelId="{49EC7CE9-43DC-446E-BB1A-7EAB7C89C267}" type="pres">
      <dgm:prSet presAssocID="{7039166E-1D16-4C5B-9DB9-747F09D0FAC8}" presName="upArrowText" presStyleLbl="revTx" presStyleIdx="0" presStyleCnt="2">
        <dgm:presLayoutVars>
          <dgm:chMax val="0"/>
          <dgm:bulletEnabled val="1"/>
        </dgm:presLayoutVars>
      </dgm:prSet>
      <dgm:spPr/>
    </dgm:pt>
    <dgm:pt modelId="{1755AEBE-C720-4319-B04B-FF7AC61AE7B4}" type="pres">
      <dgm:prSet presAssocID="{71804148-9CAC-41E7-82C5-A164834091C9}" presName="downArrow" presStyleLbl="node1" presStyleIdx="1" presStyleCnt="2"/>
      <dgm:spPr>
        <a:prstGeom prst="roundRect">
          <a:avLst/>
        </a:prstGeom>
      </dgm:spPr>
    </dgm:pt>
    <dgm:pt modelId="{F70652C2-0112-4996-BF32-CEA9A420C5C8}" type="pres">
      <dgm:prSet presAssocID="{71804148-9CAC-41E7-82C5-A164834091C9}" presName="downArrowText" presStyleLbl="revTx" presStyleIdx="1" presStyleCnt="2">
        <dgm:presLayoutVars>
          <dgm:chMax val="0"/>
          <dgm:bulletEnabled val="1"/>
        </dgm:presLayoutVars>
      </dgm:prSet>
      <dgm:spPr/>
    </dgm:pt>
  </dgm:ptLst>
  <dgm:cxnLst>
    <dgm:cxn modelId="{A132EDB4-B720-42D8-9AAD-5075FBFE91D6}" srcId="{0E8D1BB1-2CC7-4E22-98CD-1CB25014CF3C}" destId="{7039166E-1D16-4C5B-9DB9-747F09D0FAC8}" srcOrd="0" destOrd="0" parTransId="{28278133-DB5C-4882-AD43-EBF0AD530F42}" sibTransId="{710FA01F-8ED8-438D-833D-731AF6DEF8CF}"/>
    <dgm:cxn modelId="{8FF2B79E-4E70-4309-B701-81CC0576ADAB}" type="presOf" srcId="{71804148-9CAC-41E7-82C5-A164834091C9}" destId="{F70652C2-0112-4996-BF32-CEA9A420C5C8}" srcOrd="0" destOrd="0" presId="urn:microsoft.com/office/officeart/2005/8/layout/arrow4"/>
    <dgm:cxn modelId="{333DDED3-373F-4897-AB66-164E20F44FC6}" srcId="{0E8D1BB1-2CC7-4E22-98CD-1CB25014CF3C}" destId="{71804148-9CAC-41E7-82C5-A164834091C9}" srcOrd="1" destOrd="0" parTransId="{6EBA2718-E3C0-4C63-ADB3-5F8655AE3CD3}" sibTransId="{1592C96E-6BB3-4598-8430-96650E440581}"/>
    <dgm:cxn modelId="{E3D9E9B1-2ADC-4226-A720-70F12474EA70}" type="presOf" srcId="{0E8D1BB1-2CC7-4E22-98CD-1CB25014CF3C}" destId="{92413A82-479C-4B87-ADC0-66EC34C88EAA}" srcOrd="0" destOrd="0" presId="urn:microsoft.com/office/officeart/2005/8/layout/arrow4"/>
    <dgm:cxn modelId="{2AA0926E-116A-4B0A-BAD0-23E4A51D5268}" type="presOf" srcId="{7039166E-1D16-4C5B-9DB9-747F09D0FAC8}" destId="{49EC7CE9-43DC-446E-BB1A-7EAB7C89C267}" srcOrd="0" destOrd="0" presId="urn:microsoft.com/office/officeart/2005/8/layout/arrow4"/>
    <dgm:cxn modelId="{C4D48772-7694-4E1D-B7C2-BD3A9EA06153}" type="presParOf" srcId="{92413A82-479C-4B87-ADC0-66EC34C88EAA}" destId="{F5D12F4D-9DD6-4563-A63F-4F5AA1B04FCF}" srcOrd="0" destOrd="0" presId="urn:microsoft.com/office/officeart/2005/8/layout/arrow4"/>
    <dgm:cxn modelId="{ADE70123-7DA7-44A6-98A7-2B2DFD2FA026}" type="presParOf" srcId="{92413A82-479C-4B87-ADC0-66EC34C88EAA}" destId="{49EC7CE9-43DC-446E-BB1A-7EAB7C89C267}" srcOrd="1" destOrd="0" presId="urn:microsoft.com/office/officeart/2005/8/layout/arrow4"/>
    <dgm:cxn modelId="{A388957C-36E7-4086-B72D-9DEA88A7720F}" type="presParOf" srcId="{92413A82-479C-4B87-ADC0-66EC34C88EAA}" destId="{1755AEBE-C720-4319-B04B-FF7AC61AE7B4}" srcOrd="2" destOrd="0" presId="urn:microsoft.com/office/officeart/2005/8/layout/arrow4"/>
    <dgm:cxn modelId="{2DB3B179-E903-49A2-9876-DA9A104DD4B2}" type="presParOf" srcId="{92413A82-479C-4B87-ADC0-66EC34C88EAA}" destId="{F70652C2-0112-4996-BF32-CEA9A420C5C8}"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826AAF-977D-4B13-8A1A-310BB727BA7F}"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it-IT"/>
        </a:p>
      </dgm:t>
    </dgm:pt>
    <dgm:pt modelId="{918428F0-3746-494E-B0D0-80869F2AEFAD}">
      <dgm:prSet phldrT="[Testo]"/>
      <dgm:spPr/>
      <dgm:t>
        <a:bodyPr/>
        <a:lstStyle/>
        <a:p>
          <a:r>
            <a:rPr lang="it-IT" dirty="0"/>
            <a:t>I bambini non vedenti non possono sfruttare l’apprendimento per imitazione e osservazione e quindi non sono in grado di avvalersi dei coetanei come modelli</a:t>
          </a:r>
        </a:p>
      </dgm:t>
    </dgm:pt>
    <dgm:pt modelId="{D46D9F9F-4599-4440-8FB2-5AED56C596CB}" type="parTrans" cxnId="{0838B327-376B-4323-A0F2-A1D601A424A3}">
      <dgm:prSet/>
      <dgm:spPr/>
      <dgm:t>
        <a:bodyPr/>
        <a:lstStyle/>
        <a:p>
          <a:endParaRPr lang="it-IT"/>
        </a:p>
      </dgm:t>
    </dgm:pt>
    <dgm:pt modelId="{931304DA-0608-4A6F-B90B-BBD0F67CA08A}" type="sibTrans" cxnId="{0838B327-376B-4323-A0F2-A1D601A424A3}">
      <dgm:prSet/>
      <dgm:spPr/>
      <dgm:t>
        <a:bodyPr/>
        <a:lstStyle/>
        <a:p>
          <a:endParaRPr lang="it-IT"/>
        </a:p>
      </dgm:t>
    </dgm:pt>
    <dgm:pt modelId="{364C0FE7-522B-476A-9E8C-F8079BCC68A0}">
      <dgm:prSet phldrT="[Testo]"/>
      <dgm:spPr/>
      <dgm:t>
        <a:bodyPr/>
        <a:lstStyle/>
        <a:p>
          <a:r>
            <a:rPr lang="it-IT" dirty="0"/>
            <a:t>Hanno difficoltà nel comprendere e utilizzare le regole dello scambio comunicativo, come rispettare i turni di parole.</a:t>
          </a:r>
        </a:p>
      </dgm:t>
    </dgm:pt>
    <dgm:pt modelId="{A3ABBB2F-1DE9-4BA7-8EB5-99468035985C}" type="parTrans" cxnId="{9DDBAC2D-0CB3-4289-8FA2-C7B36944FB33}">
      <dgm:prSet/>
      <dgm:spPr/>
      <dgm:t>
        <a:bodyPr/>
        <a:lstStyle/>
        <a:p>
          <a:endParaRPr lang="it-IT"/>
        </a:p>
      </dgm:t>
    </dgm:pt>
    <dgm:pt modelId="{10BCA723-33BE-4509-BE00-B426195DF2A0}" type="sibTrans" cxnId="{9DDBAC2D-0CB3-4289-8FA2-C7B36944FB33}">
      <dgm:prSet/>
      <dgm:spPr/>
      <dgm:t>
        <a:bodyPr/>
        <a:lstStyle/>
        <a:p>
          <a:endParaRPr lang="it-IT"/>
        </a:p>
      </dgm:t>
    </dgm:pt>
    <dgm:pt modelId="{10D7C896-4BDA-44E7-A7B6-390D5981385D}">
      <dgm:prSet phldrT="[Testo]"/>
      <dgm:spPr/>
      <dgm:t>
        <a:bodyPr/>
        <a:lstStyle/>
        <a:p>
          <a:r>
            <a:rPr lang="it-IT" dirty="0"/>
            <a:t>Il gioco è spesso ripetitivo e stereotipato; preferiscono il gioco solitario e si impegnano poco nel gioco simbolico</a:t>
          </a:r>
        </a:p>
      </dgm:t>
    </dgm:pt>
    <dgm:pt modelId="{13C4B7D0-CD85-4292-817E-8B0097275418}" type="parTrans" cxnId="{F665E450-8E39-49CD-B4EE-4F3B9C125346}">
      <dgm:prSet/>
      <dgm:spPr/>
      <dgm:t>
        <a:bodyPr/>
        <a:lstStyle/>
        <a:p>
          <a:endParaRPr lang="it-IT"/>
        </a:p>
      </dgm:t>
    </dgm:pt>
    <dgm:pt modelId="{1DF8532D-F8B4-445F-91A3-01F8302BD88A}" type="sibTrans" cxnId="{F665E450-8E39-49CD-B4EE-4F3B9C125346}">
      <dgm:prSet/>
      <dgm:spPr/>
      <dgm:t>
        <a:bodyPr/>
        <a:lstStyle/>
        <a:p>
          <a:endParaRPr lang="it-IT"/>
        </a:p>
      </dgm:t>
    </dgm:pt>
    <dgm:pt modelId="{DB68C942-7BB7-4AA8-970E-967AA69665BD}">
      <dgm:prSet phldrT="[Testo]"/>
      <dgm:spPr/>
      <dgm:t>
        <a:bodyPr/>
        <a:lstStyle/>
        <a:p>
          <a:r>
            <a:rPr lang="it-IT" dirty="0"/>
            <a:t>Preferiscono l’interazione con gli adulti (insegnanti) e ciò li esclude dalle dinamiche dei pari</a:t>
          </a:r>
        </a:p>
      </dgm:t>
    </dgm:pt>
    <dgm:pt modelId="{9418823C-BA1D-4A07-A966-53376B0C1429}" type="parTrans" cxnId="{3CD9813C-1CB2-4402-9DA4-09B7ECCB2CCE}">
      <dgm:prSet/>
      <dgm:spPr/>
      <dgm:t>
        <a:bodyPr/>
        <a:lstStyle/>
        <a:p>
          <a:endParaRPr lang="it-IT"/>
        </a:p>
      </dgm:t>
    </dgm:pt>
    <dgm:pt modelId="{6002FB1B-2501-4BF9-80CD-25B4BCDCFA03}" type="sibTrans" cxnId="{3CD9813C-1CB2-4402-9DA4-09B7ECCB2CCE}">
      <dgm:prSet/>
      <dgm:spPr/>
      <dgm:t>
        <a:bodyPr/>
        <a:lstStyle/>
        <a:p>
          <a:endParaRPr lang="it-IT"/>
        </a:p>
      </dgm:t>
    </dgm:pt>
    <dgm:pt modelId="{5CE70893-B0A9-46AF-9770-C68077ADBF9B}" type="pres">
      <dgm:prSet presAssocID="{97826AAF-977D-4B13-8A1A-310BB727BA7F}" presName="Name0" presStyleCnt="0">
        <dgm:presLayoutVars>
          <dgm:dir/>
          <dgm:resizeHandles val="exact"/>
        </dgm:presLayoutVars>
      </dgm:prSet>
      <dgm:spPr/>
    </dgm:pt>
    <dgm:pt modelId="{8CE0942D-8AAF-46BB-8ECA-9956FE67F8B1}" type="pres">
      <dgm:prSet presAssocID="{918428F0-3746-494E-B0D0-80869F2AEFAD}" presName="node" presStyleLbl="node1" presStyleIdx="0" presStyleCnt="4">
        <dgm:presLayoutVars>
          <dgm:bulletEnabled val="1"/>
        </dgm:presLayoutVars>
      </dgm:prSet>
      <dgm:spPr/>
    </dgm:pt>
    <dgm:pt modelId="{7B05F5E2-8C7C-401C-A477-EBA9F70AF773}" type="pres">
      <dgm:prSet presAssocID="{931304DA-0608-4A6F-B90B-BBD0F67CA08A}" presName="sibTrans" presStyleCnt="0"/>
      <dgm:spPr/>
    </dgm:pt>
    <dgm:pt modelId="{BD27A510-A11F-4B92-A7FD-5B4FE3D8B26E}" type="pres">
      <dgm:prSet presAssocID="{364C0FE7-522B-476A-9E8C-F8079BCC68A0}" presName="node" presStyleLbl="node1" presStyleIdx="1" presStyleCnt="4">
        <dgm:presLayoutVars>
          <dgm:bulletEnabled val="1"/>
        </dgm:presLayoutVars>
      </dgm:prSet>
      <dgm:spPr/>
    </dgm:pt>
    <dgm:pt modelId="{9CADE832-4B78-45E2-8FDD-A2D20CB7BE66}" type="pres">
      <dgm:prSet presAssocID="{10BCA723-33BE-4509-BE00-B426195DF2A0}" presName="sibTrans" presStyleCnt="0"/>
      <dgm:spPr/>
    </dgm:pt>
    <dgm:pt modelId="{3B89AEE6-CAF5-4519-ACE6-4AF5D478960D}" type="pres">
      <dgm:prSet presAssocID="{10D7C896-4BDA-44E7-A7B6-390D5981385D}" presName="node" presStyleLbl="node1" presStyleIdx="2" presStyleCnt="4">
        <dgm:presLayoutVars>
          <dgm:bulletEnabled val="1"/>
        </dgm:presLayoutVars>
      </dgm:prSet>
      <dgm:spPr/>
    </dgm:pt>
    <dgm:pt modelId="{32CAA9D7-4C19-492D-A4D6-875D70502E44}" type="pres">
      <dgm:prSet presAssocID="{1DF8532D-F8B4-445F-91A3-01F8302BD88A}" presName="sibTrans" presStyleCnt="0"/>
      <dgm:spPr/>
    </dgm:pt>
    <dgm:pt modelId="{AA16E416-95C7-4480-806A-C55BC9081A7C}" type="pres">
      <dgm:prSet presAssocID="{DB68C942-7BB7-4AA8-970E-967AA69665BD}" presName="node" presStyleLbl="node1" presStyleIdx="3" presStyleCnt="4">
        <dgm:presLayoutVars>
          <dgm:bulletEnabled val="1"/>
        </dgm:presLayoutVars>
      </dgm:prSet>
      <dgm:spPr/>
    </dgm:pt>
  </dgm:ptLst>
  <dgm:cxnLst>
    <dgm:cxn modelId="{3404C137-9D46-425F-B5EF-465A2B00636C}" type="presOf" srcId="{364C0FE7-522B-476A-9E8C-F8079BCC68A0}" destId="{BD27A510-A11F-4B92-A7FD-5B4FE3D8B26E}" srcOrd="0" destOrd="0" presId="urn:microsoft.com/office/officeart/2005/8/layout/hList6"/>
    <dgm:cxn modelId="{40975C61-C225-4C75-87BB-DF4404907D67}" type="presOf" srcId="{DB68C942-7BB7-4AA8-970E-967AA69665BD}" destId="{AA16E416-95C7-4480-806A-C55BC9081A7C}" srcOrd="0" destOrd="0" presId="urn:microsoft.com/office/officeart/2005/8/layout/hList6"/>
    <dgm:cxn modelId="{2CBBA3EE-92C0-49F4-B8B0-0F8F33C8A051}" type="presOf" srcId="{10D7C896-4BDA-44E7-A7B6-390D5981385D}" destId="{3B89AEE6-CAF5-4519-ACE6-4AF5D478960D}" srcOrd="0" destOrd="0" presId="urn:microsoft.com/office/officeart/2005/8/layout/hList6"/>
    <dgm:cxn modelId="{9DDBAC2D-0CB3-4289-8FA2-C7B36944FB33}" srcId="{97826AAF-977D-4B13-8A1A-310BB727BA7F}" destId="{364C0FE7-522B-476A-9E8C-F8079BCC68A0}" srcOrd="1" destOrd="0" parTransId="{A3ABBB2F-1DE9-4BA7-8EB5-99468035985C}" sibTransId="{10BCA723-33BE-4509-BE00-B426195DF2A0}"/>
    <dgm:cxn modelId="{0838B327-376B-4323-A0F2-A1D601A424A3}" srcId="{97826AAF-977D-4B13-8A1A-310BB727BA7F}" destId="{918428F0-3746-494E-B0D0-80869F2AEFAD}" srcOrd="0" destOrd="0" parTransId="{D46D9F9F-4599-4440-8FB2-5AED56C596CB}" sibTransId="{931304DA-0608-4A6F-B90B-BBD0F67CA08A}"/>
    <dgm:cxn modelId="{3CD9813C-1CB2-4402-9DA4-09B7ECCB2CCE}" srcId="{97826AAF-977D-4B13-8A1A-310BB727BA7F}" destId="{DB68C942-7BB7-4AA8-970E-967AA69665BD}" srcOrd="3" destOrd="0" parTransId="{9418823C-BA1D-4A07-A966-53376B0C1429}" sibTransId="{6002FB1B-2501-4BF9-80CD-25B4BCDCFA03}"/>
    <dgm:cxn modelId="{D8A6CCF9-ED25-4557-BD78-A68743BEB45B}" type="presOf" srcId="{97826AAF-977D-4B13-8A1A-310BB727BA7F}" destId="{5CE70893-B0A9-46AF-9770-C68077ADBF9B}" srcOrd="0" destOrd="0" presId="urn:microsoft.com/office/officeart/2005/8/layout/hList6"/>
    <dgm:cxn modelId="{CC8D18F0-7978-40DD-A7E8-79F8495FE5CD}" type="presOf" srcId="{918428F0-3746-494E-B0D0-80869F2AEFAD}" destId="{8CE0942D-8AAF-46BB-8ECA-9956FE67F8B1}" srcOrd="0" destOrd="0" presId="urn:microsoft.com/office/officeart/2005/8/layout/hList6"/>
    <dgm:cxn modelId="{F665E450-8E39-49CD-B4EE-4F3B9C125346}" srcId="{97826AAF-977D-4B13-8A1A-310BB727BA7F}" destId="{10D7C896-4BDA-44E7-A7B6-390D5981385D}" srcOrd="2" destOrd="0" parTransId="{13C4B7D0-CD85-4292-817E-8B0097275418}" sibTransId="{1DF8532D-F8B4-445F-91A3-01F8302BD88A}"/>
    <dgm:cxn modelId="{C747827D-EBD0-4BB7-9498-7B9F810E008B}" type="presParOf" srcId="{5CE70893-B0A9-46AF-9770-C68077ADBF9B}" destId="{8CE0942D-8AAF-46BB-8ECA-9956FE67F8B1}" srcOrd="0" destOrd="0" presId="urn:microsoft.com/office/officeart/2005/8/layout/hList6"/>
    <dgm:cxn modelId="{C5D57CA8-097B-4CE8-9930-450B7D1B99E6}" type="presParOf" srcId="{5CE70893-B0A9-46AF-9770-C68077ADBF9B}" destId="{7B05F5E2-8C7C-401C-A477-EBA9F70AF773}" srcOrd="1" destOrd="0" presId="urn:microsoft.com/office/officeart/2005/8/layout/hList6"/>
    <dgm:cxn modelId="{BBC4822A-AA11-4340-9316-7040DA1440D3}" type="presParOf" srcId="{5CE70893-B0A9-46AF-9770-C68077ADBF9B}" destId="{BD27A510-A11F-4B92-A7FD-5B4FE3D8B26E}" srcOrd="2" destOrd="0" presId="urn:microsoft.com/office/officeart/2005/8/layout/hList6"/>
    <dgm:cxn modelId="{1015D4E7-B32F-4E73-B80D-EE15AA9FE4CA}" type="presParOf" srcId="{5CE70893-B0A9-46AF-9770-C68077ADBF9B}" destId="{9CADE832-4B78-45E2-8FDD-A2D20CB7BE66}" srcOrd="3" destOrd="0" presId="urn:microsoft.com/office/officeart/2005/8/layout/hList6"/>
    <dgm:cxn modelId="{D162792F-852D-4865-BC3D-9445396DF144}" type="presParOf" srcId="{5CE70893-B0A9-46AF-9770-C68077ADBF9B}" destId="{3B89AEE6-CAF5-4519-ACE6-4AF5D478960D}" srcOrd="4" destOrd="0" presId="urn:microsoft.com/office/officeart/2005/8/layout/hList6"/>
    <dgm:cxn modelId="{9E64FCE4-73F0-4397-BD3D-6A851F7ADF2C}" type="presParOf" srcId="{5CE70893-B0A9-46AF-9770-C68077ADBF9B}" destId="{32CAA9D7-4C19-492D-A4D6-875D70502E44}" srcOrd="5" destOrd="0" presId="urn:microsoft.com/office/officeart/2005/8/layout/hList6"/>
    <dgm:cxn modelId="{514A1092-BE7B-433B-A8F3-D3416AB7B13B}" type="presParOf" srcId="{5CE70893-B0A9-46AF-9770-C68077ADBF9B}" destId="{AA16E416-95C7-4480-806A-C55BC9081A7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4A641F-E17B-4806-8EA9-177C6EA9BB6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CF568B8B-34B5-48FA-9AA6-B188EC80254F}">
      <dgm:prSet phldrT="[Testo]"/>
      <dgm:spPr/>
      <dgm:t>
        <a:bodyPr/>
        <a:lstStyle/>
        <a:p>
          <a:r>
            <a:rPr lang="it-IT" dirty="0"/>
            <a:t>Riduzione dei comportamenti oppositivi</a:t>
          </a:r>
        </a:p>
      </dgm:t>
    </dgm:pt>
    <dgm:pt modelId="{287AAB77-E61C-4FF7-95DB-76B9BC6F83BD}" type="parTrans" cxnId="{FBFFBD1F-70A3-428F-8853-A92175B760A7}">
      <dgm:prSet/>
      <dgm:spPr/>
      <dgm:t>
        <a:bodyPr/>
        <a:lstStyle/>
        <a:p>
          <a:endParaRPr lang="it-IT"/>
        </a:p>
      </dgm:t>
    </dgm:pt>
    <dgm:pt modelId="{76496A2E-1B00-4B8B-88BF-45585E550E9B}" type="sibTrans" cxnId="{FBFFBD1F-70A3-428F-8853-A92175B760A7}">
      <dgm:prSet/>
      <dgm:spPr/>
      <dgm:t>
        <a:bodyPr/>
        <a:lstStyle/>
        <a:p>
          <a:endParaRPr lang="it-IT"/>
        </a:p>
      </dgm:t>
    </dgm:pt>
    <dgm:pt modelId="{AB106863-9547-4B16-AAAD-FE9C3495D18C}">
      <dgm:prSet phldrT="[Testo]"/>
      <dgm:spPr/>
      <dgm:t>
        <a:bodyPr/>
        <a:lstStyle/>
        <a:p>
          <a:r>
            <a:rPr lang="it-IT" dirty="0"/>
            <a:t>Aumento dei livelli di feedback adeguati e significativi</a:t>
          </a:r>
        </a:p>
      </dgm:t>
    </dgm:pt>
    <dgm:pt modelId="{42A8C26C-CF94-4776-AE37-45340A05E0BB}" type="parTrans" cxnId="{E8ABB5F0-82E1-4B86-A27A-D65B53CC8FDB}">
      <dgm:prSet/>
      <dgm:spPr/>
      <dgm:t>
        <a:bodyPr/>
        <a:lstStyle/>
        <a:p>
          <a:endParaRPr lang="it-IT"/>
        </a:p>
      </dgm:t>
    </dgm:pt>
    <dgm:pt modelId="{FD8F0B49-125D-443A-9CEE-5FC5F63A7B45}" type="sibTrans" cxnId="{E8ABB5F0-82E1-4B86-A27A-D65B53CC8FDB}">
      <dgm:prSet/>
      <dgm:spPr/>
      <dgm:t>
        <a:bodyPr/>
        <a:lstStyle/>
        <a:p>
          <a:endParaRPr lang="it-IT"/>
        </a:p>
      </dgm:t>
    </dgm:pt>
    <dgm:pt modelId="{9841ACF2-079B-4AA2-8EBC-E70283015360}">
      <dgm:prSet phldrT="[Testo]"/>
      <dgm:spPr/>
      <dgm:t>
        <a:bodyPr/>
        <a:lstStyle/>
        <a:p>
          <a:r>
            <a:rPr lang="it-IT" dirty="0"/>
            <a:t>Rinforzo e opportunità di interazione</a:t>
          </a:r>
        </a:p>
      </dgm:t>
    </dgm:pt>
    <dgm:pt modelId="{DD2650CF-BDA5-4210-AB85-0611454B39E4}" type="parTrans" cxnId="{C2FF2DB4-F310-488A-8528-E7AA1B62C07B}">
      <dgm:prSet/>
      <dgm:spPr/>
      <dgm:t>
        <a:bodyPr/>
        <a:lstStyle/>
        <a:p>
          <a:endParaRPr lang="it-IT"/>
        </a:p>
      </dgm:t>
    </dgm:pt>
    <dgm:pt modelId="{AD9F05B4-4B17-44A2-86DB-AD8E3F777377}" type="sibTrans" cxnId="{C2FF2DB4-F310-488A-8528-E7AA1B62C07B}">
      <dgm:prSet/>
      <dgm:spPr/>
      <dgm:t>
        <a:bodyPr/>
        <a:lstStyle/>
        <a:p>
          <a:endParaRPr lang="it-IT"/>
        </a:p>
      </dgm:t>
    </dgm:pt>
    <dgm:pt modelId="{72E26455-C551-434F-B335-45649A2EBF02}" type="pres">
      <dgm:prSet presAssocID="{934A641F-E17B-4806-8EA9-177C6EA9BB6E}" presName="linear" presStyleCnt="0">
        <dgm:presLayoutVars>
          <dgm:dir/>
          <dgm:animLvl val="lvl"/>
          <dgm:resizeHandles val="exact"/>
        </dgm:presLayoutVars>
      </dgm:prSet>
      <dgm:spPr/>
    </dgm:pt>
    <dgm:pt modelId="{D6B20688-DD71-4D77-9FA1-47D6E4295AF5}" type="pres">
      <dgm:prSet presAssocID="{CF568B8B-34B5-48FA-9AA6-B188EC80254F}" presName="parentLin" presStyleCnt="0"/>
      <dgm:spPr/>
    </dgm:pt>
    <dgm:pt modelId="{3F5BDDEF-47BC-48F2-A3EB-86582F2BD812}" type="pres">
      <dgm:prSet presAssocID="{CF568B8B-34B5-48FA-9AA6-B188EC80254F}" presName="parentLeftMargin" presStyleLbl="node1" presStyleIdx="0" presStyleCnt="3"/>
      <dgm:spPr/>
    </dgm:pt>
    <dgm:pt modelId="{E7E7A26D-456C-4B6D-B217-F8B08A2A68CE}" type="pres">
      <dgm:prSet presAssocID="{CF568B8B-34B5-48FA-9AA6-B188EC80254F}" presName="parentText" presStyleLbl="node1" presStyleIdx="0" presStyleCnt="3">
        <dgm:presLayoutVars>
          <dgm:chMax val="0"/>
          <dgm:bulletEnabled val="1"/>
        </dgm:presLayoutVars>
      </dgm:prSet>
      <dgm:spPr/>
    </dgm:pt>
    <dgm:pt modelId="{FD1C3D0B-3635-42AB-924E-644367F052EA}" type="pres">
      <dgm:prSet presAssocID="{CF568B8B-34B5-48FA-9AA6-B188EC80254F}" presName="negativeSpace" presStyleCnt="0"/>
      <dgm:spPr/>
    </dgm:pt>
    <dgm:pt modelId="{24ACF5A0-56DE-48E7-A38B-643ECB4D17EC}" type="pres">
      <dgm:prSet presAssocID="{CF568B8B-34B5-48FA-9AA6-B188EC80254F}" presName="childText" presStyleLbl="conFgAcc1" presStyleIdx="0" presStyleCnt="3">
        <dgm:presLayoutVars>
          <dgm:bulletEnabled val="1"/>
        </dgm:presLayoutVars>
      </dgm:prSet>
      <dgm:spPr/>
    </dgm:pt>
    <dgm:pt modelId="{4D2075E2-DD61-48BE-A61C-37048686A80E}" type="pres">
      <dgm:prSet presAssocID="{76496A2E-1B00-4B8B-88BF-45585E550E9B}" presName="spaceBetweenRectangles" presStyleCnt="0"/>
      <dgm:spPr/>
    </dgm:pt>
    <dgm:pt modelId="{4F561AAC-EE99-426E-B98B-474A2A75333E}" type="pres">
      <dgm:prSet presAssocID="{AB106863-9547-4B16-AAAD-FE9C3495D18C}" presName="parentLin" presStyleCnt="0"/>
      <dgm:spPr/>
    </dgm:pt>
    <dgm:pt modelId="{D7219A97-18D1-40BE-85BB-00E3149BC158}" type="pres">
      <dgm:prSet presAssocID="{AB106863-9547-4B16-AAAD-FE9C3495D18C}" presName="parentLeftMargin" presStyleLbl="node1" presStyleIdx="0" presStyleCnt="3"/>
      <dgm:spPr/>
    </dgm:pt>
    <dgm:pt modelId="{B61F7B73-2FA7-4AAF-9199-9932B498E19D}" type="pres">
      <dgm:prSet presAssocID="{AB106863-9547-4B16-AAAD-FE9C3495D18C}" presName="parentText" presStyleLbl="node1" presStyleIdx="1" presStyleCnt="3">
        <dgm:presLayoutVars>
          <dgm:chMax val="0"/>
          <dgm:bulletEnabled val="1"/>
        </dgm:presLayoutVars>
      </dgm:prSet>
      <dgm:spPr/>
    </dgm:pt>
    <dgm:pt modelId="{0A050E67-61F0-419A-A20C-421CDCABF939}" type="pres">
      <dgm:prSet presAssocID="{AB106863-9547-4B16-AAAD-FE9C3495D18C}" presName="negativeSpace" presStyleCnt="0"/>
      <dgm:spPr/>
    </dgm:pt>
    <dgm:pt modelId="{057E7C1F-909A-440B-B423-EDEEF27FE2AE}" type="pres">
      <dgm:prSet presAssocID="{AB106863-9547-4B16-AAAD-FE9C3495D18C}" presName="childText" presStyleLbl="conFgAcc1" presStyleIdx="1" presStyleCnt="3">
        <dgm:presLayoutVars>
          <dgm:bulletEnabled val="1"/>
        </dgm:presLayoutVars>
      </dgm:prSet>
      <dgm:spPr/>
    </dgm:pt>
    <dgm:pt modelId="{8EEDA2A5-F74E-4F87-8887-1ABE349E73DB}" type="pres">
      <dgm:prSet presAssocID="{FD8F0B49-125D-443A-9CEE-5FC5F63A7B45}" presName="spaceBetweenRectangles" presStyleCnt="0"/>
      <dgm:spPr/>
    </dgm:pt>
    <dgm:pt modelId="{9EE51281-9178-4FAF-AB19-7BECC5C1DECC}" type="pres">
      <dgm:prSet presAssocID="{9841ACF2-079B-4AA2-8EBC-E70283015360}" presName="parentLin" presStyleCnt="0"/>
      <dgm:spPr/>
    </dgm:pt>
    <dgm:pt modelId="{A0BBBB03-7FA7-43CD-BD09-B2EC592014B8}" type="pres">
      <dgm:prSet presAssocID="{9841ACF2-079B-4AA2-8EBC-E70283015360}" presName="parentLeftMargin" presStyleLbl="node1" presStyleIdx="1" presStyleCnt="3"/>
      <dgm:spPr/>
    </dgm:pt>
    <dgm:pt modelId="{B5064180-D6BE-4424-8A5C-2E0BC9921544}" type="pres">
      <dgm:prSet presAssocID="{9841ACF2-079B-4AA2-8EBC-E70283015360}" presName="parentText" presStyleLbl="node1" presStyleIdx="2" presStyleCnt="3">
        <dgm:presLayoutVars>
          <dgm:chMax val="0"/>
          <dgm:bulletEnabled val="1"/>
        </dgm:presLayoutVars>
      </dgm:prSet>
      <dgm:spPr/>
    </dgm:pt>
    <dgm:pt modelId="{014E8874-E035-4791-ABA1-449E443A723B}" type="pres">
      <dgm:prSet presAssocID="{9841ACF2-079B-4AA2-8EBC-E70283015360}" presName="negativeSpace" presStyleCnt="0"/>
      <dgm:spPr/>
    </dgm:pt>
    <dgm:pt modelId="{1B1342DA-83AD-4B05-AED9-A43992764F05}" type="pres">
      <dgm:prSet presAssocID="{9841ACF2-079B-4AA2-8EBC-E70283015360}" presName="childText" presStyleLbl="conFgAcc1" presStyleIdx="2" presStyleCnt="3">
        <dgm:presLayoutVars>
          <dgm:bulletEnabled val="1"/>
        </dgm:presLayoutVars>
      </dgm:prSet>
      <dgm:spPr/>
    </dgm:pt>
  </dgm:ptLst>
  <dgm:cxnLst>
    <dgm:cxn modelId="{8A96D822-4D8A-4A23-BF58-280BB9EA5123}" type="presOf" srcId="{9841ACF2-079B-4AA2-8EBC-E70283015360}" destId="{B5064180-D6BE-4424-8A5C-2E0BC9921544}" srcOrd="1" destOrd="0" presId="urn:microsoft.com/office/officeart/2005/8/layout/list1"/>
    <dgm:cxn modelId="{E8901808-FEB3-4F29-AA3B-A1DCAF2786FB}" type="presOf" srcId="{934A641F-E17B-4806-8EA9-177C6EA9BB6E}" destId="{72E26455-C551-434F-B335-45649A2EBF02}" srcOrd="0" destOrd="0" presId="urn:microsoft.com/office/officeart/2005/8/layout/list1"/>
    <dgm:cxn modelId="{D78CE664-F67C-4547-A73B-50A3627D42E2}" type="presOf" srcId="{AB106863-9547-4B16-AAAD-FE9C3495D18C}" destId="{B61F7B73-2FA7-4AAF-9199-9932B498E19D}" srcOrd="1" destOrd="0" presId="urn:microsoft.com/office/officeart/2005/8/layout/list1"/>
    <dgm:cxn modelId="{C2FF2DB4-F310-488A-8528-E7AA1B62C07B}" srcId="{934A641F-E17B-4806-8EA9-177C6EA9BB6E}" destId="{9841ACF2-079B-4AA2-8EBC-E70283015360}" srcOrd="2" destOrd="0" parTransId="{DD2650CF-BDA5-4210-AB85-0611454B39E4}" sibTransId="{AD9F05B4-4B17-44A2-86DB-AD8E3F777377}"/>
    <dgm:cxn modelId="{68E241B3-A2EC-44F3-A735-078303467562}" type="presOf" srcId="{CF568B8B-34B5-48FA-9AA6-B188EC80254F}" destId="{E7E7A26D-456C-4B6D-B217-F8B08A2A68CE}" srcOrd="1" destOrd="0" presId="urn:microsoft.com/office/officeart/2005/8/layout/list1"/>
    <dgm:cxn modelId="{31829F8C-B669-42FF-BFBA-18CF620F85F8}" type="presOf" srcId="{9841ACF2-079B-4AA2-8EBC-E70283015360}" destId="{A0BBBB03-7FA7-43CD-BD09-B2EC592014B8}" srcOrd="0" destOrd="0" presId="urn:microsoft.com/office/officeart/2005/8/layout/list1"/>
    <dgm:cxn modelId="{ED842362-B515-4EFB-9590-488F70689A66}" type="presOf" srcId="{CF568B8B-34B5-48FA-9AA6-B188EC80254F}" destId="{3F5BDDEF-47BC-48F2-A3EB-86582F2BD812}" srcOrd="0" destOrd="0" presId="urn:microsoft.com/office/officeart/2005/8/layout/list1"/>
    <dgm:cxn modelId="{111AC74F-5107-4E60-BAEA-FD7E0FACAD30}" type="presOf" srcId="{AB106863-9547-4B16-AAAD-FE9C3495D18C}" destId="{D7219A97-18D1-40BE-85BB-00E3149BC158}" srcOrd="0" destOrd="0" presId="urn:microsoft.com/office/officeart/2005/8/layout/list1"/>
    <dgm:cxn modelId="{E8ABB5F0-82E1-4B86-A27A-D65B53CC8FDB}" srcId="{934A641F-E17B-4806-8EA9-177C6EA9BB6E}" destId="{AB106863-9547-4B16-AAAD-FE9C3495D18C}" srcOrd="1" destOrd="0" parTransId="{42A8C26C-CF94-4776-AE37-45340A05E0BB}" sibTransId="{FD8F0B49-125D-443A-9CEE-5FC5F63A7B45}"/>
    <dgm:cxn modelId="{FBFFBD1F-70A3-428F-8853-A92175B760A7}" srcId="{934A641F-E17B-4806-8EA9-177C6EA9BB6E}" destId="{CF568B8B-34B5-48FA-9AA6-B188EC80254F}" srcOrd="0" destOrd="0" parTransId="{287AAB77-E61C-4FF7-95DB-76B9BC6F83BD}" sibTransId="{76496A2E-1B00-4B8B-88BF-45585E550E9B}"/>
    <dgm:cxn modelId="{E4A42F19-8585-4A0D-A231-59B7FB7F2CB8}" type="presParOf" srcId="{72E26455-C551-434F-B335-45649A2EBF02}" destId="{D6B20688-DD71-4D77-9FA1-47D6E4295AF5}" srcOrd="0" destOrd="0" presId="urn:microsoft.com/office/officeart/2005/8/layout/list1"/>
    <dgm:cxn modelId="{58F60DAE-5E3A-4AC3-8DC5-63864414A069}" type="presParOf" srcId="{D6B20688-DD71-4D77-9FA1-47D6E4295AF5}" destId="{3F5BDDEF-47BC-48F2-A3EB-86582F2BD812}" srcOrd="0" destOrd="0" presId="urn:microsoft.com/office/officeart/2005/8/layout/list1"/>
    <dgm:cxn modelId="{8D125D9B-A9E1-4D18-8321-EF4B6EE66CD0}" type="presParOf" srcId="{D6B20688-DD71-4D77-9FA1-47D6E4295AF5}" destId="{E7E7A26D-456C-4B6D-B217-F8B08A2A68CE}" srcOrd="1" destOrd="0" presId="urn:microsoft.com/office/officeart/2005/8/layout/list1"/>
    <dgm:cxn modelId="{060D1225-DB58-4C2C-AC31-8CB7FBE224C7}" type="presParOf" srcId="{72E26455-C551-434F-B335-45649A2EBF02}" destId="{FD1C3D0B-3635-42AB-924E-644367F052EA}" srcOrd="1" destOrd="0" presId="urn:microsoft.com/office/officeart/2005/8/layout/list1"/>
    <dgm:cxn modelId="{4E1ABA81-DF0F-46E2-A11A-53FB9B01D3BB}" type="presParOf" srcId="{72E26455-C551-434F-B335-45649A2EBF02}" destId="{24ACF5A0-56DE-48E7-A38B-643ECB4D17EC}" srcOrd="2" destOrd="0" presId="urn:microsoft.com/office/officeart/2005/8/layout/list1"/>
    <dgm:cxn modelId="{BFD040F1-3118-4B41-B3B3-627B4CE70330}" type="presParOf" srcId="{72E26455-C551-434F-B335-45649A2EBF02}" destId="{4D2075E2-DD61-48BE-A61C-37048686A80E}" srcOrd="3" destOrd="0" presId="urn:microsoft.com/office/officeart/2005/8/layout/list1"/>
    <dgm:cxn modelId="{0D7ED36A-FD45-43F9-B871-E8AA15D9D739}" type="presParOf" srcId="{72E26455-C551-434F-B335-45649A2EBF02}" destId="{4F561AAC-EE99-426E-B98B-474A2A75333E}" srcOrd="4" destOrd="0" presId="urn:microsoft.com/office/officeart/2005/8/layout/list1"/>
    <dgm:cxn modelId="{46800907-B425-4B9A-80DC-BB98ECB3FF0F}" type="presParOf" srcId="{4F561AAC-EE99-426E-B98B-474A2A75333E}" destId="{D7219A97-18D1-40BE-85BB-00E3149BC158}" srcOrd="0" destOrd="0" presId="urn:microsoft.com/office/officeart/2005/8/layout/list1"/>
    <dgm:cxn modelId="{0E8E18A1-758F-4174-9F92-A8F9566C0CA2}" type="presParOf" srcId="{4F561AAC-EE99-426E-B98B-474A2A75333E}" destId="{B61F7B73-2FA7-4AAF-9199-9932B498E19D}" srcOrd="1" destOrd="0" presId="urn:microsoft.com/office/officeart/2005/8/layout/list1"/>
    <dgm:cxn modelId="{38BEE445-AFFF-4194-9E71-C264216D8342}" type="presParOf" srcId="{72E26455-C551-434F-B335-45649A2EBF02}" destId="{0A050E67-61F0-419A-A20C-421CDCABF939}" srcOrd="5" destOrd="0" presId="urn:microsoft.com/office/officeart/2005/8/layout/list1"/>
    <dgm:cxn modelId="{0D1B95F1-DF80-4EB5-B16E-D730789E3992}" type="presParOf" srcId="{72E26455-C551-434F-B335-45649A2EBF02}" destId="{057E7C1F-909A-440B-B423-EDEEF27FE2AE}" srcOrd="6" destOrd="0" presId="urn:microsoft.com/office/officeart/2005/8/layout/list1"/>
    <dgm:cxn modelId="{378A270C-0F23-4493-A9E4-28F74D2D1ADA}" type="presParOf" srcId="{72E26455-C551-434F-B335-45649A2EBF02}" destId="{8EEDA2A5-F74E-4F87-8887-1ABE349E73DB}" srcOrd="7" destOrd="0" presId="urn:microsoft.com/office/officeart/2005/8/layout/list1"/>
    <dgm:cxn modelId="{7DD2D7F4-55DE-4B8C-9247-241F48E29031}" type="presParOf" srcId="{72E26455-C551-434F-B335-45649A2EBF02}" destId="{9EE51281-9178-4FAF-AB19-7BECC5C1DECC}" srcOrd="8" destOrd="0" presId="urn:microsoft.com/office/officeart/2005/8/layout/list1"/>
    <dgm:cxn modelId="{66BDF593-1D50-4197-8028-7DF2E6B62C14}" type="presParOf" srcId="{9EE51281-9178-4FAF-AB19-7BECC5C1DECC}" destId="{A0BBBB03-7FA7-43CD-BD09-B2EC592014B8}" srcOrd="0" destOrd="0" presId="urn:microsoft.com/office/officeart/2005/8/layout/list1"/>
    <dgm:cxn modelId="{BB13CB27-B867-4495-98E9-BE7BCD0F7A11}" type="presParOf" srcId="{9EE51281-9178-4FAF-AB19-7BECC5C1DECC}" destId="{B5064180-D6BE-4424-8A5C-2E0BC9921544}" srcOrd="1" destOrd="0" presId="urn:microsoft.com/office/officeart/2005/8/layout/list1"/>
    <dgm:cxn modelId="{75CED7BF-7197-429C-AF9E-B6EB7F4148CC}" type="presParOf" srcId="{72E26455-C551-434F-B335-45649A2EBF02}" destId="{014E8874-E035-4791-ABA1-449E443A723B}" srcOrd="9" destOrd="0" presId="urn:microsoft.com/office/officeart/2005/8/layout/list1"/>
    <dgm:cxn modelId="{F5192456-C6A1-4C68-9224-FDAE5D56626D}" type="presParOf" srcId="{72E26455-C551-434F-B335-45649A2EBF02}" destId="{1B1342DA-83AD-4B05-AED9-A43992764F0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FE5A5BF-A4A6-45C6-A4D2-B8269DB0BF17}" type="doc">
      <dgm:prSet loTypeId="urn:microsoft.com/office/officeart/2005/8/layout/hProcess9" loCatId="process" qsTypeId="urn:microsoft.com/office/officeart/2005/8/quickstyle/3d2" qsCatId="3D" csTypeId="urn:microsoft.com/office/officeart/2005/8/colors/accent1_2" csCatId="accent1" phldr="1"/>
      <dgm:spPr/>
    </dgm:pt>
    <dgm:pt modelId="{16B57491-BC7A-4729-BF24-4BF4D2916947}">
      <dgm:prSet phldrT="[Testo]" custT="1"/>
      <dgm:spPr/>
      <dgm:t>
        <a:bodyPr/>
        <a:lstStyle/>
        <a:p>
          <a:r>
            <a:rPr lang="it-IT" sz="2800" b="1" dirty="0">
              <a:solidFill>
                <a:srgbClr val="FF0000"/>
              </a:solidFill>
            </a:rPr>
            <a:t>FEEDBACK</a:t>
          </a:r>
        </a:p>
      </dgm:t>
    </dgm:pt>
    <dgm:pt modelId="{699F7A02-EA89-4B98-BA1B-986C6869ADDF}" type="parTrans" cxnId="{37C09618-3878-4888-8D8F-991991AB85F3}">
      <dgm:prSet/>
      <dgm:spPr/>
      <dgm:t>
        <a:bodyPr/>
        <a:lstStyle/>
        <a:p>
          <a:endParaRPr lang="it-IT"/>
        </a:p>
      </dgm:t>
    </dgm:pt>
    <dgm:pt modelId="{B034236A-843D-40FA-978C-5AFE5F69EC15}" type="sibTrans" cxnId="{37C09618-3878-4888-8D8F-991991AB85F3}">
      <dgm:prSet/>
      <dgm:spPr/>
      <dgm:t>
        <a:bodyPr/>
        <a:lstStyle/>
        <a:p>
          <a:endParaRPr lang="it-IT"/>
        </a:p>
      </dgm:t>
    </dgm:pt>
    <dgm:pt modelId="{21CE7393-3356-4652-A0CF-966B9F40B121}">
      <dgm:prSet phldrT="[Testo]"/>
      <dgm:spPr/>
      <dgm:t>
        <a:bodyPr/>
        <a:lstStyle/>
        <a:p>
          <a:r>
            <a:rPr lang="it-IT" dirty="0"/>
            <a:t>Fornisce informazioni all’individuo sul suo comportamento in modo contingente alla sua emissione</a:t>
          </a:r>
        </a:p>
      </dgm:t>
    </dgm:pt>
    <dgm:pt modelId="{EEC37E48-E5CA-497A-9833-C198DCD6F13E}" type="parTrans" cxnId="{5DE2D309-EDD0-4386-9B1D-9809A8F04A73}">
      <dgm:prSet/>
      <dgm:spPr/>
      <dgm:t>
        <a:bodyPr/>
        <a:lstStyle/>
        <a:p>
          <a:endParaRPr lang="it-IT"/>
        </a:p>
      </dgm:t>
    </dgm:pt>
    <dgm:pt modelId="{BBC6B38C-BCA4-4EB7-AB91-6BC13AC0AE99}" type="sibTrans" cxnId="{5DE2D309-EDD0-4386-9B1D-9809A8F04A73}">
      <dgm:prSet/>
      <dgm:spPr/>
      <dgm:t>
        <a:bodyPr/>
        <a:lstStyle/>
        <a:p>
          <a:endParaRPr lang="it-IT"/>
        </a:p>
      </dgm:t>
    </dgm:pt>
    <dgm:pt modelId="{93C2A31B-2F6C-4FB5-B88D-8E8549B4D482}">
      <dgm:prSet phldrT="[Testo]"/>
      <dgm:spPr/>
      <dgm:t>
        <a:bodyPr/>
        <a:lstStyle/>
        <a:p>
          <a:r>
            <a:rPr lang="it-IT" dirty="0"/>
            <a:t>E quindi è necessario per valutare se un comportamento è funzionale e se utilizzarlo ancora in futuro</a:t>
          </a:r>
        </a:p>
      </dgm:t>
    </dgm:pt>
    <dgm:pt modelId="{6F2E4BCD-3300-448D-BABC-6C4BD8DCF304}" type="parTrans" cxnId="{D39318AD-3A7B-490F-8978-A58B28B325C5}">
      <dgm:prSet/>
      <dgm:spPr/>
      <dgm:t>
        <a:bodyPr/>
        <a:lstStyle/>
        <a:p>
          <a:endParaRPr lang="it-IT"/>
        </a:p>
      </dgm:t>
    </dgm:pt>
    <dgm:pt modelId="{76D453E9-A1C5-4DB6-86B8-BBE2CA4F58C5}" type="sibTrans" cxnId="{D39318AD-3A7B-490F-8978-A58B28B325C5}">
      <dgm:prSet/>
      <dgm:spPr/>
      <dgm:t>
        <a:bodyPr/>
        <a:lstStyle/>
        <a:p>
          <a:endParaRPr lang="it-IT"/>
        </a:p>
      </dgm:t>
    </dgm:pt>
    <dgm:pt modelId="{24C1A4CC-6521-4D86-BB45-30034D5422E2}" type="pres">
      <dgm:prSet presAssocID="{3FE5A5BF-A4A6-45C6-A4D2-B8269DB0BF17}" presName="CompostProcess" presStyleCnt="0">
        <dgm:presLayoutVars>
          <dgm:dir/>
          <dgm:resizeHandles val="exact"/>
        </dgm:presLayoutVars>
      </dgm:prSet>
      <dgm:spPr/>
    </dgm:pt>
    <dgm:pt modelId="{E053C1DB-A328-4C45-9374-35A94EBD5A6A}" type="pres">
      <dgm:prSet presAssocID="{3FE5A5BF-A4A6-45C6-A4D2-B8269DB0BF17}" presName="arrow" presStyleLbl="bgShp" presStyleIdx="0" presStyleCnt="1"/>
      <dgm:spPr/>
    </dgm:pt>
    <dgm:pt modelId="{A8BE5A1E-8804-4D46-AE21-55602B958E87}" type="pres">
      <dgm:prSet presAssocID="{3FE5A5BF-A4A6-45C6-A4D2-B8269DB0BF17}" presName="linearProcess" presStyleCnt="0"/>
      <dgm:spPr/>
    </dgm:pt>
    <dgm:pt modelId="{404D49FF-B806-44E3-B47C-49671D5B2F6A}" type="pres">
      <dgm:prSet presAssocID="{16B57491-BC7A-4729-BF24-4BF4D2916947}" presName="textNode" presStyleLbl="node1" presStyleIdx="0" presStyleCnt="3">
        <dgm:presLayoutVars>
          <dgm:bulletEnabled val="1"/>
        </dgm:presLayoutVars>
      </dgm:prSet>
      <dgm:spPr/>
    </dgm:pt>
    <dgm:pt modelId="{1486F536-4A68-46E3-8C82-93F7177465BB}" type="pres">
      <dgm:prSet presAssocID="{B034236A-843D-40FA-978C-5AFE5F69EC15}" presName="sibTrans" presStyleCnt="0"/>
      <dgm:spPr/>
    </dgm:pt>
    <dgm:pt modelId="{54864EB9-A616-4D34-AFD5-579B6234429B}" type="pres">
      <dgm:prSet presAssocID="{21CE7393-3356-4652-A0CF-966B9F40B121}" presName="textNode" presStyleLbl="node1" presStyleIdx="1" presStyleCnt="3">
        <dgm:presLayoutVars>
          <dgm:bulletEnabled val="1"/>
        </dgm:presLayoutVars>
      </dgm:prSet>
      <dgm:spPr/>
    </dgm:pt>
    <dgm:pt modelId="{22F31E11-9A90-42DA-9E4E-55D8075EEC62}" type="pres">
      <dgm:prSet presAssocID="{BBC6B38C-BCA4-4EB7-AB91-6BC13AC0AE99}" presName="sibTrans" presStyleCnt="0"/>
      <dgm:spPr/>
    </dgm:pt>
    <dgm:pt modelId="{149F6015-3210-4A93-B025-D484CD154D51}" type="pres">
      <dgm:prSet presAssocID="{93C2A31B-2F6C-4FB5-B88D-8E8549B4D482}" presName="textNode" presStyleLbl="node1" presStyleIdx="2" presStyleCnt="3">
        <dgm:presLayoutVars>
          <dgm:bulletEnabled val="1"/>
        </dgm:presLayoutVars>
      </dgm:prSet>
      <dgm:spPr/>
    </dgm:pt>
  </dgm:ptLst>
  <dgm:cxnLst>
    <dgm:cxn modelId="{D39318AD-3A7B-490F-8978-A58B28B325C5}" srcId="{3FE5A5BF-A4A6-45C6-A4D2-B8269DB0BF17}" destId="{93C2A31B-2F6C-4FB5-B88D-8E8549B4D482}" srcOrd="2" destOrd="0" parTransId="{6F2E4BCD-3300-448D-BABC-6C4BD8DCF304}" sibTransId="{76D453E9-A1C5-4DB6-86B8-BBE2CA4F58C5}"/>
    <dgm:cxn modelId="{79003658-F3C3-4036-A5C7-7C5CA6199F3E}" type="presOf" srcId="{93C2A31B-2F6C-4FB5-B88D-8E8549B4D482}" destId="{149F6015-3210-4A93-B025-D484CD154D51}" srcOrd="0" destOrd="0" presId="urn:microsoft.com/office/officeart/2005/8/layout/hProcess9"/>
    <dgm:cxn modelId="{37C09618-3878-4888-8D8F-991991AB85F3}" srcId="{3FE5A5BF-A4A6-45C6-A4D2-B8269DB0BF17}" destId="{16B57491-BC7A-4729-BF24-4BF4D2916947}" srcOrd="0" destOrd="0" parTransId="{699F7A02-EA89-4B98-BA1B-986C6869ADDF}" sibTransId="{B034236A-843D-40FA-978C-5AFE5F69EC15}"/>
    <dgm:cxn modelId="{94B9FB22-B111-4177-A321-3971090EDDB2}" type="presOf" srcId="{16B57491-BC7A-4729-BF24-4BF4D2916947}" destId="{404D49FF-B806-44E3-B47C-49671D5B2F6A}" srcOrd="0" destOrd="0" presId="urn:microsoft.com/office/officeart/2005/8/layout/hProcess9"/>
    <dgm:cxn modelId="{05848259-1AAB-4E80-895F-65FA73BCC50B}" type="presOf" srcId="{3FE5A5BF-A4A6-45C6-A4D2-B8269DB0BF17}" destId="{24C1A4CC-6521-4D86-BB45-30034D5422E2}" srcOrd="0" destOrd="0" presId="urn:microsoft.com/office/officeart/2005/8/layout/hProcess9"/>
    <dgm:cxn modelId="{5DE2D309-EDD0-4386-9B1D-9809A8F04A73}" srcId="{3FE5A5BF-A4A6-45C6-A4D2-B8269DB0BF17}" destId="{21CE7393-3356-4652-A0CF-966B9F40B121}" srcOrd="1" destOrd="0" parTransId="{EEC37E48-E5CA-497A-9833-C198DCD6F13E}" sibTransId="{BBC6B38C-BCA4-4EB7-AB91-6BC13AC0AE99}"/>
    <dgm:cxn modelId="{A908740D-8FC8-4C3F-92E0-5F9387C44905}" type="presOf" srcId="{21CE7393-3356-4652-A0CF-966B9F40B121}" destId="{54864EB9-A616-4D34-AFD5-579B6234429B}" srcOrd="0" destOrd="0" presId="urn:microsoft.com/office/officeart/2005/8/layout/hProcess9"/>
    <dgm:cxn modelId="{623379DC-E2F7-40A4-B6E9-DA5646DE0294}" type="presParOf" srcId="{24C1A4CC-6521-4D86-BB45-30034D5422E2}" destId="{E053C1DB-A328-4C45-9374-35A94EBD5A6A}" srcOrd="0" destOrd="0" presId="urn:microsoft.com/office/officeart/2005/8/layout/hProcess9"/>
    <dgm:cxn modelId="{801FC17E-DC55-4CA8-8427-F49118F1412F}" type="presParOf" srcId="{24C1A4CC-6521-4D86-BB45-30034D5422E2}" destId="{A8BE5A1E-8804-4D46-AE21-55602B958E87}" srcOrd="1" destOrd="0" presId="urn:microsoft.com/office/officeart/2005/8/layout/hProcess9"/>
    <dgm:cxn modelId="{2719EE25-03B0-4403-9B05-2889B067DD41}" type="presParOf" srcId="{A8BE5A1E-8804-4D46-AE21-55602B958E87}" destId="{404D49FF-B806-44E3-B47C-49671D5B2F6A}" srcOrd="0" destOrd="0" presId="urn:microsoft.com/office/officeart/2005/8/layout/hProcess9"/>
    <dgm:cxn modelId="{144E37B5-6517-4859-AE4E-2EEE672EDBDB}" type="presParOf" srcId="{A8BE5A1E-8804-4D46-AE21-55602B958E87}" destId="{1486F536-4A68-46E3-8C82-93F7177465BB}" srcOrd="1" destOrd="0" presId="urn:microsoft.com/office/officeart/2005/8/layout/hProcess9"/>
    <dgm:cxn modelId="{8F8C59D7-9D23-424B-9187-3DFC9E79B909}" type="presParOf" srcId="{A8BE5A1E-8804-4D46-AE21-55602B958E87}" destId="{54864EB9-A616-4D34-AFD5-579B6234429B}" srcOrd="2" destOrd="0" presId="urn:microsoft.com/office/officeart/2005/8/layout/hProcess9"/>
    <dgm:cxn modelId="{667BE732-6CBD-46B1-83EC-A535F358371F}" type="presParOf" srcId="{A8BE5A1E-8804-4D46-AE21-55602B958E87}" destId="{22F31E11-9A90-42DA-9E4E-55D8075EEC62}" srcOrd="3" destOrd="0" presId="urn:microsoft.com/office/officeart/2005/8/layout/hProcess9"/>
    <dgm:cxn modelId="{5935B39A-3FED-48D2-AED0-1931069E2A1A}" type="presParOf" srcId="{A8BE5A1E-8804-4D46-AE21-55602B958E87}" destId="{149F6015-3210-4A93-B025-D484CD154D5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BA12E1-C9A1-4181-8CF7-D5000DD3311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it-IT"/>
        </a:p>
      </dgm:t>
    </dgm:pt>
    <dgm:pt modelId="{61FCFA8C-EC8D-4966-B4D6-32D67CE88FA0}">
      <dgm:prSet phldrT="[Testo]" custT="1"/>
      <dgm:spPr/>
      <dgm:t>
        <a:bodyPr/>
        <a:lstStyle/>
        <a:p>
          <a:r>
            <a:rPr lang="it-IT" sz="2000" b="1" dirty="0">
              <a:solidFill>
                <a:srgbClr val="C00000"/>
              </a:solidFill>
              <a:effectLst>
                <a:outerShdw blurRad="38100" dist="38100" dir="2700000" algn="tl">
                  <a:srgbClr val="000000">
                    <a:alpha val="43137"/>
                  </a:srgbClr>
                </a:outerShdw>
              </a:effectLst>
            </a:rPr>
            <a:t>COOPERATIVE LEARNING</a:t>
          </a:r>
        </a:p>
      </dgm:t>
    </dgm:pt>
    <dgm:pt modelId="{9E227FB7-0E40-44F3-A4B6-DEFFF4D1B3A8}" type="parTrans" cxnId="{8D87320C-B5BF-4FDD-80F2-2DC4201AFAD1}">
      <dgm:prSet/>
      <dgm:spPr/>
      <dgm:t>
        <a:bodyPr/>
        <a:lstStyle/>
        <a:p>
          <a:endParaRPr lang="it-IT"/>
        </a:p>
      </dgm:t>
    </dgm:pt>
    <dgm:pt modelId="{26F6ACAC-9255-48FE-9868-0193760BEABD}" type="sibTrans" cxnId="{8D87320C-B5BF-4FDD-80F2-2DC4201AFAD1}">
      <dgm:prSet/>
      <dgm:spPr/>
      <dgm:t>
        <a:bodyPr/>
        <a:lstStyle/>
        <a:p>
          <a:endParaRPr lang="it-IT"/>
        </a:p>
      </dgm:t>
    </dgm:pt>
    <dgm:pt modelId="{B2B1DB5A-C621-4D19-97F2-8F78234DE223}">
      <dgm:prSet phldrT="[Testo]"/>
      <dgm:spPr/>
      <dgm:t>
        <a:bodyPr/>
        <a:lstStyle/>
        <a:p>
          <a:r>
            <a:rPr lang="it-IT" dirty="0"/>
            <a:t>Autostima</a:t>
          </a:r>
        </a:p>
      </dgm:t>
    </dgm:pt>
    <dgm:pt modelId="{07E9AB49-CA50-44E7-8047-8DD8AFDB7998}" type="parTrans" cxnId="{D3FA09EF-F983-4F01-A4AC-2AEDA0EE1659}">
      <dgm:prSet/>
      <dgm:spPr/>
      <dgm:t>
        <a:bodyPr/>
        <a:lstStyle/>
        <a:p>
          <a:endParaRPr lang="it-IT"/>
        </a:p>
      </dgm:t>
    </dgm:pt>
    <dgm:pt modelId="{BC86F29D-1489-48A6-ACEC-69DD6DF58A48}" type="sibTrans" cxnId="{D3FA09EF-F983-4F01-A4AC-2AEDA0EE1659}">
      <dgm:prSet/>
      <dgm:spPr/>
      <dgm:t>
        <a:bodyPr/>
        <a:lstStyle/>
        <a:p>
          <a:endParaRPr lang="it-IT"/>
        </a:p>
      </dgm:t>
    </dgm:pt>
    <dgm:pt modelId="{281C3472-6538-4525-B4AF-C1BD5305B6B5}">
      <dgm:prSet phldrT="[Testo]"/>
      <dgm:spPr/>
      <dgm:t>
        <a:bodyPr/>
        <a:lstStyle/>
        <a:p>
          <a:r>
            <a:rPr lang="it-IT" dirty="0"/>
            <a:t>Abilità sociali</a:t>
          </a:r>
        </a:p>
      </dgm:t>
    </dgm:pt>
    <dgm:pt modelId="{D27DBE32-A779-496D-8186-EEBD0E5D04B4}" type="parTrans" cxnId="{ED8F9AD4-BC69-4DF2-B1A4-594C4F4C81F2}">
      <dgm:prSet/>
      <dgm:spPr/>
      <dgm:t>
        <a:bodyPr/>
        <a:lstStyle/>
        <a:p>
          <a:endParaRPr lang="it-IT"/>
        </a:p>
      </dgm:t>
    </dgm:pt>
    <dgm:pt modelId="{150B8734-BAA9-4CE9-9992-5C6EF054F1EB}" type="sibTrans" cxnId="{ED8F9AD4-BC69-4DF2-B1A4-594C4F4C81F2}">
      <dgm:prSet/>
      <dgm:spPr/>
      <dgm:t>
        <a:bodyPr/>
        <a:lstStyle/>
        <a:p>
          <a:endParaRPr lang="it-IT"/>
        </a:p>
      </dgm:t>
    </dgm:pt>
    <dgm:pt modelId="{017582A9-339C-4FA7-9DF1-5E357833FEEE}">
      <dgm:prSet phldrT="[Testo]"/>
      <dgm:spPr/>
      <dgm:t>
        <a:bodyPr/>
        <a:lstStyle/>
        <a:p>
          <a:r>
            <a:rPr lang="it-IT" dirty="0"/>
            <a:t>Riduce la competitività</a:t>
          </a:r>
        </a:p>
      </dgm:t>
    </dgm:pt>
    <dgm:pt modelId="{4DEA9A5A-3316-4ABA-A968-27F6C67B9A6E}" type="parTrans" cxnId="{CD0AD1B3-91B4-4C1B-B0B5-8C58340D0E4E}">
      <dgm:prSet/>
      <dgm:spPr/>
      <dgm:t>
        <a:bodyPr/>
        <a:lstStyle/>
        <a:p>
          <a:endParaRPr lang="it-IT"/>
        </a:p>
      </dgm:t>
    </dgm:pt>
    <dgm:pt modelId="{58088A66-147C-4B33-9707-EAD5E2C56ED6}" type="sibTrans" cxnId="{CD0AD1B3-91B4-4C1B-B0B5-8C58340D0E4E}">
      <dgm:prSet/>
      <dgm:spPr/>
      <dgm:t>
        <a:bodyPr/>
        <a:lstStyle/>
        <a:p>
          <a:endParaRPr lang="it-IT"/>
        </a:p>
      </dgm:t>
    </dgm:pt>
    <dgm:pt modelId="{5BA3A3B2-8506-4A49-A67A-18B5BC68405B}">
      <dgm:prSet phldrT="[Testo]"/>
      <dgm:spPr/>
      <dgm:t>
        <a:bodyPr/>
        <a:lstStyle/>
        <a:p>
          <a:r>
            <a:rPr lang="it-IT" dirty="0"/>
            <a:t>Interazioni positive</a:t>
          </a:r>
        </a:p>
      </dgm:t>
    </dgm:pt>
    <dgm:pt modelId="{F3935D84-E7DE-4993-AE6A-3FA16F30A13A}" type="parTrans" cxnId="{9C2FA3BA-C92F-4F86-8D6F-D6654C60F922}">
      <dgm:prSet/>
      <dgm:spPr/>
      <dgm:t>
        <a:bodyPr/>
        <a:lstStyle/>
        <a:p>
          <a:endParaRPr lang="it-IT"/>
        </a:p>
      </dgm:t>
    </dgm:pt>
    <dgm:pt modelId="{1650D72D-BDD8-4624-AF6D-4500F719E0C8}" type="sibTrans" cxnId="{9C2FA3BA-C92F-4F86-8D6F-D6654C60F922}">
      <dgm:prSet/>
      <dgm:spPr/>
      <dgm:t>
        <a:bodyPr/>
        <a:lstStyle/>
        <a:p>
          <a:endParaRPr lang="it-IT"/>
        </a:p>
      </dgm:t>
    </dgm:pt>
    <dgm:pt modelId="{5CCE333E-7EEE-4301-9B5D-01F611457111}" type="pres">
      <dgm:prSet presAssocID="{F4BA12E1-C9A1-4181-8CF7-D5000DD3311D}" presName="diagram" presStyleCnt="0">
        <dgm:presLayoutVars>
          <dgm:dir/>
          <dgm:resizeHandles val="exact"/>
        </dgm:presLayoutVars>
      </dgm:prSet>
      <dgm:spPr/>
    </dgm:pt>
    <dgm:pt modelId="{B00283FF-4049-4BEB-834B-3433E59531A9}" type="pres">
      <dgm:prSet presAssocID="{61FCFA8C-EC8D-4966-B4D6-32D67CE88FA0}" presName="node" presStyleLbl="node1" presStyleIdx="0" presStyleCnt="5" custScaleX="103961" custScaleY="78003">
        <dgm:presLayoutVars>
          <dgm:bulletEnabled val="1"/>
        </dgm:presLayoutVars>
      </dgm:prSet>
      <dgm:spPr/>
    </dgm:pt>
    <dgm:pt modelId="{52CD63B6-0F51-4FBF-BE40-3895A3167EDE}" type="pres">
      <dgm:prSet presAssocID="{26F6ACAC-9255-48FE-9868-0193760BEABD}" presName="sibTrans" presStyleLbl="sibTrans2D1" presStyleIdx="0" presStyleCnt="4"/>
      <dgm:spPr/>
    </dgm:pt>
    <dgm:pt modelId="{42A84E62-59CE-45CC-AE4F-E974CCFA49F0}" type="pres">
      <dgm:prSet presAssocID="{26F6ACAC-9255-48FE-9868-0193760BEABD}" presName="connectorText" presStyleLbl="sibTrans2D1" presStyleIdx="0" presStyleCnt="4"/>
      <dgm:spPr/>
    </dgm:pt>
    <dgm:pt modelId="{327F724E-5949-49DB-9C82-ED3D265D47CD}" type="pres">
      <dgm:prSet presAssocID="{B2B1DB5A-C621-4D19-97F2-8F78234DE223}" presName="node" presStyleLbl="node1" presStyleIdx="1" presStyleCnt="5">
        <dgm:presLayoutVars>
          <dgm:bulletEnabled val="1"/>
        </dgm:presLayoutVars>
      </dgm:prSet>
      <dgm:spPr/>
    </dgm:pt>
    <dgm:pt modelId="{4C53D8BC-491D-4D5F-9E4F-6603B09EA709}" type="pres">
      <dgm:prSet presAssocID="{BC86F29D-1489-48A6-ACEC-69DD6DF58A48}" presName="sibTrans" presStyleLbl="sibTrans2D1" presStyleIdx="1" presStyleCnt="4"/>
      <dgm:spPr>
        <a:prstGeom prst="roundRect">
          <a:avLst/>
        </a:prstGeom>
      </dgm:spPr>
    </dgm:pt>
    <dgm:pt modelId="{434086B2-7E48-4213-8A7A-060ABD73F616}" type="pres">
      <dgm:prSet presAssocID="{BC86F29D-1489-48A6-ACEC-69DD6DF58A48}" presName="connectorText" presStyleLbl="sibTrans2D1" presStyleIdx="1" presStyleCnt="4"/>
      <dgm:spPr/>
    </dgm:pt>
    <dgm:pt modelId="{35442EC6-2981-4301-BE4A-4E0FE2A3AF2C}" type="pres">
      <dgm:prSet presAssocID="{281C3472-6538-4525-B4AF-C1BD5305B6B5}" presName="node" presStyleLbl="node1" presStyleIdx="2" presStyleCnt="5">
        <dgm:presLayoutVars>
          <dgm:bulletEnabled val="1"/>
        </dgm:presLayoutVars>
      </dgm:prSet>
      <dgm:spPr/>
    </dgm:pt>
    <dgm:pt modelId="{CD04D67F-16DC-456D-80DD-A1A0513EBB58}" type="pres">
      <dgm:prSet presAssocID="{150B8734-BAA9-4CE9-9992-5C6EF054F1EB}" presName="sibTrans" presStyleLbl="sibTrans2D1" presStyleIdx="2" presStyleCnt="4"/>
      <dgm:spPr>
        <a:prstGeom prst="roundRect">
          <a:avLst/>
        </a:prstGeom>
      </dgm:spPr>
    </dgm:pt>
    <dgm:pt modelId="{7B82E962-A011-420C-8CD8-EC1CFF766232}" type="pres">
      <dgm:prSet presAssocID="{150B8734-BAA9-4CE9-9992-5C6EF054F1EB}" presName="connectorText" presStyleLbl="sibTrans2D1" presStyleIdx="2" presStyleCnt="4"/>
      <dgm:spPr/>
    </dgm:pt>
    <dgm:pt modelId="{5419C422-B07B-491F-8678-C5FB3A50FE01}" type="pres">
      <dgm:prSet presAssocID="{017582A9-339C-4FA7-9DF1-5E357833FEEE}" presName="node" presStyleLbl="node1" presStyleIdx="3" presStyleCnt="5">
        <dgm:presLayoutVars>
          <dgm:bulletEnabled val="1"/>
        </dgm:presLayoutVars>
      </dgm:prSet>
      <dgm:spPr/>
    </dgm:pt>
    <dgm:pt modelId="{CB138C7D-D539-47A7-AE3A-8A354FEDA3D3}" type="pres">
      <dgm:prSet presAssocID="{58088A66-147C-4B33-9707-EAD5E2C56ED6}" presName="sibTrans" presStyleLbl="sibTrans2D1" presStyleIdx="3" presStyleCnt="4"/>
      <dgm:spPr>
        <a:prstGeom prst="roundRect">
          <a:avLst/>
        </a:prstGeom>
      </dgm:spPr>
    </dgm:pt>
    <dgm:pt modelId="{C5EBAAFB-3B93-4AF0-85A2-A7E9426CAE27}" type="pres">
      <dgm:prSet presAssocID="{58088A66-147C-4B33-9707-EAD5E2C56ED6}" presName="connectorText" presStyleLbl="sibTrans2D1" presStyleIdx="3" presStyleCnt="4"/>
      <dgm:spPr/>
    </dgm:pt>
    <dgm:pt modelId="{C3E5EF06-8BED-4221-84C7-EB3D486C326B}" type="pres">
      <dgm:prSet presAssocID="{5BA3A3B2-8506-4A49-A67A-18B5BC68405B}" presName="node" presStyleLbl="node1" presStyleIdx="4" presStyleCnt="5">
        <dgm:presLayoutVars>
          <dgm:bulletEnabled val="1"/>
        </dgm:presLayoutVars>
      </dgm:prSet>
      <dgm:spPr/>
    </dgm:pt>
  </dgm:ptLst>
  <dgm:cxnLst>
    <dgm:cxn modelId="{57670753-6B02-4285-A1DF-E1F2B6728EE3}" type="presOf" srcId="{BC86F29D-1489-48A6-ACEC-69DD6DF58A48}" destId="{4C53D8BC-491D-4D5F-9E4F-6603B09EA709}" srcOrd="0" destOrd="0" presId="urn:microsoft.com/office/officeart/2005/8/layout/process5"/>
    <dgm:cxn modelId="{644F88C6-6369-4E49-97F2-D0AC198198A9}" type="presOf" srcId="{017582A9-339C-4FA7-9DF1-5E357833FEEE}" destId="{5419C422-B07B-491F-8678-C5FB3A50FE01}" srcOrd="0" destOrd="0" presId="urn:microsoft.com/office/officeart/2005/8/layout/process5"/>
    <dgm:cxn modelId="{9C2FA3BA-C92F-4F86-8D6F-D6654C60F922}" srcId="{F4BA12E1-C9A1-4181-8CF7-D5000DD3311D}" destId="{5BA3A3B2-8506-4A49-A67A-18B5BC68405B}" srcOrd="4" destOrd="0" parTransId="{F3935D84-E7DE-4993-AE6A-3FA16F30A13A}" sibTransId="{1650D72D-BDD8-4624-AF6D-4500F719E0C8}"/>
    <dgm:cxn modelId="{996834E5-4BDA-403B-9820-2F0DF3A30E8A}" type="presOf" srcId="{61FCFA8C-EC8D-4966-B4D6-32D67CE88FA0}" destId="{B00283FF-4049-4BEB-834B-3433E59531A9}" srcOrd="0" destOrd="0" presId="urn:microsoft.com/office/officeart/2005/8/layout/process5"/>
    <dgm:cxn modelId="{D3FA09EF-F983-4F01-A4AC-2AEDA0EE1659}" srcId="{F4BA12E1-C9A1-4181-8CF7-D5000DD3311D}" destId="{B2B1DB5A-C621-4D19-97F2-8F78234DE223}" srcOrd="1" destOrd="0" parTransId="{07E9AB49-CA50-44E7-8047-8DD8AFDB7998}" sibTransId="{BC86F29D-1489-48A6-ACEC-69DD6DF58A48}"/>
    <dgm:cxn modelId="{060D3440-34B9-489D-9BA7-F48765895EC0}" type="presOf" srcId="{5BA3A3B2-8506-4A49-A67A-18B5BC68405B}" destId="{C3E5EF06-8BED-4221-84C7-EB3D486C326B}" srcOrd="0" destOrd="0" presId="urn:microsoft.com/office/officeart/2005/8/layout/process5"/>
    <dgm:cxn modelId="{71DDAA6F-7789-41FE-9265-E0DB47F3DFAA}" type="presOf" srcId="{26F6ACAC-9255-48FE-9868-0193760BEABD}" destId="{52CD63B6-0F51-4FBF-BE40-3895A3167EDE}" srcOrd="0" destOrd="0" presId="urn:microsoft.com/office/officeart/2005/8/layout/process5"/>
    <dgm:cxn modelId="{CD0AD1B3-91B4-4C1B-B0B5-8C58340D0E4E}" srcId="{F4BA12E1-C9A1-4181-8CF7-D5000DD3311D}" destId="{017582A9-339C-4FA7-9DF1-5E357833FEEE}" srcOrd="3" destOrd="0" parTransId="{4DEA9A5A-3316-4ABA-A968-27F6C67B9A6E}" sibTransId="{58088A66-147C-4B33-9707-EAD5E2C56ED6}"/>
    <dgm:cxn modelId="{1A929DCE-EAAB-42EA-85EF-B4E2FDA7CFD8}" type="presOf" srcId="{F4BA12E1-C9A1-4181-8CF7-D5000DD3311D}" destId="{5CCE333E-7EEE-4301-9B5D-01F611457111}" srcOrd="0" destOrd="0" presId="urn:microsoft.com/office/officeart/2005/8/layout/process5"/>
    <dgm:cxn modelId="{43F1262E-ED18-41D1-9F58-2F7F98225269}" type="presOf" srcId="{58088A66-147C-4B33-9707-EAD5E2C56ED6}" destId="{CB138C7D-D539-47A7-AE3A-8A354FEDA3D3}" srcOrd="0" destOrd="0" presId="urn:microsoft.com/office/officeart/2005/8/layout/process5"/>
    <dgm:cxn modelId="{8D87320C-B5BF-4FDD-80F2-2DC4201AFAD1}" srcId="{F4BA12E1-C9A1-4181-8CF7-D5000DD3311D}" destId="{61FCFA8C-EC8D-4966-B4D6-32D67CE88FA0}" srcOrd="0" destOrd="0" parTransId="{9E227FB7-0E40-44F3-A4B6-DEFFF4D1B3A8}" sibTransId="{26F6ACAC-9255-48FE-9868-0193760BEABD}"/>
    <dgm:cxn modelId="{38940B16-EE4C-473B-9413-63483A645018}" type="presOf" srcId="{58088A66-147C-4B33-9707-EAD5E2C56ED6}" destId="{C5EBAAFB-3B93-4AF0-85A2-A7E9426CAE27}" srcOrd="1" destOrd="0" presId="urn:microsoft.com/office/officeart/2005/8/layout/process5"/>
    <dgm:cxn modelId="{350C5AE4-1FCA-4BCD-B1D1-751856C2402F}" type="presOf" srcId="{150B8734-BAA9-4CE9-9992-5C6EF054F1EB}" destId="{7B82E962-A011-420C-8CD8-EC1CFF766232}" srcOrd="1" destOrd="0" presId="urn:microsoft.com/office/officeart/2005/8/layout/process5"/>
    <dgm:cxn modelId="{09108C8B-9E98-4C29-A8A6-8EE57ED9C602}" type="presOf" srcId="{150B8734-BAA9-4CE9-9992-5C6EF054F1EB}" destId="{CD04D67F-16DC-456D-80DD-A1A0513EBB58}" srcOrd="0" destOrd="0" presId="urn:microsoft.com/office/officeart/2005/8/layout/process5"/>
    <dgm:cxn modelId="{BBB4DD2C-4730-42CC-B407-8F38BF43AC86}" type="presOf" srcId="{281C3472-6538-4525-B4AF-C1BD5305B6B5}" destId="{35442EC6-2981-4301-BE4A-4E0FE2A3AF2C}" srcOrd="0" destOrd="0" presId="urn:microsoft.com/office/officeart/2005/8/layout/process5"/>
    <dgm:cxn modelId="{00500AA1-DCF7-4241-9126-856C7C4E4FB4}" type="presOf" srcId="{B2B1DB5A-C621-4D19-97F2-8F78234DE223}" destId="{327F724E-5949-49DB-9C82-ED3D265D47CD}" srcOrd="0" destOrd="0" presId="urn:microsoft.com/office/officeart/2005/8/layout/process5"/>
    <dgm:cxn modelId="{526E7B1E-36BD-4426-BCE2-2DAAEB5DFBA0}" type="presOf" srcId="{BC86F29D-1489-48A6-ACEC-69DD6DF58A48}" destId="{434086B2-7E48-4213-8A7A-060ABD73F616}" srcOrd="1" destOrd="0" presId="urn:microsoft.com/office/officeart/2005/8/layout/process5"/>
    <dgm:cxn modelId="{ED8F9AD4-BC69-4DF2-B1A4-594C4F4C81F2}" srcId="{F4BA12E1-C9A1-4181-8CF7-D5000DD3311D}" destId="{281C3472-6538-4525-B4AF-C1BD5305B6B5}" srcOrd="2" destOrd="0" parTransId="{D27DBE32-A779-496D-8186-EEBD0E5D04B4}" sibTransId="{150B8734-BAA9-4CE9-9992-5C6EF054F1EB}"/>
    <dgm:cxn modelId="{2EF67D6A-B698-4601-9F8B-0A2D762A0311}" type="presOf" srcId="{26F6ACAC-9255-48FE-9868-0193760BEABD}" destId="{42A84E62-59CE-45CC-AE4F-E974CCFA49F0}" srcOrd="1" destOrd="0" presId="urn:microsoft.com/office/officeart/2005/8/layout/process5"/>
    <dgm:cxn modelId="{48033401-109F-4308-84F8-C0ACD64A68F3}" type="presParOf" srcId="{5CCE333E-7EEE-4301-9B5D-01F611457111}" destId="{B00283FF-4049-4BEB-834B-3433E59531A9}" srcOrd="0" destOrd="0" presId="urn:microsoft.com/office/officeart/2005/8/layout/process5"/>
    <dgm:cxn modelId="{70598535-2B73-4271-981C-F20BBDF9A11D}" type="presParOf" srcId="{5CCE333E-7EEE-4301-9B5D-01F611457111}" destId="{52CD63B6-0F51-4FBF-BE40-3895A3167EDE}" srcOrd="1" destOrd="0" presId="urn:microsoft.com/office/officeart/2005/8/layout/process5"/>
    <dgm:cxn modelId="{DF2EDA4D-2E0B-4195-85C5-17A1588B7855}" type="presParOf" srcId="{52CD63B6-0F51-4FBF-BE40-3895A3167EDE}" destId="{42A84E62-59CE-45CC-AE4F-E974CCFA49F0}" srcOrd="0" destOrd="0" presId="urn:microsoft.com/office/officeart/2005/8/layout/process5"/>
    <dgm:cxn modelId="{104A5849-E191-43B9-9F88-D1EF18A88065}" type="presParOf" srcId="{5CCE333E-7EEE-4301-9B5D-01F611457111}" destId="{327F724E-5949-49DB-9C82-ED3D265D47CD}" srcOrd="2" destOrd="0" presId="urn:microsoft.com/office/officeart/2005/8/layout/process5"/>
    <dgm:cxn modelId="{77C3D3AA-9067-4A4A-B1A8-D214B5DF61FD}" type="presParOf" srcId="{5CCE333E-7EEE-4301-9B5D-01F611457111}" destId="{4C53D8BC-491D-4D5F-9E4F-6603B09EA709}" srcOrd="3" destOrd="0" presId="urn:microsoft.com/office/officeart/2005/8/layout/process5"/>
    <dgm:cxn modelId="{DA1A1861-3AD9-46C9-BB17-626F61B27B49}" type="presParOf" srcId="{4C53D8BC-491D-4D5F-9E4F-6603B09EA709}" destId="{434086B2-7E48-4213-8A7A-060ABD73F616}" srcOrd="0" destOrd="0" presId="urn:microsoft.com/office/officeart/2005/8/layout/process5"/>
    <dgm:cxn modelId="{BA52EB15-24BF-4986-AD5B-AF7EFE6DF1AE}" type="presParOf" srcId="{5CCE333E-7EEE-4301-9B5D-01F611457111}" destId="{35442EC6-2981-4301-BE4A-4E0FE2A3AF2C}" srcOrd="4" destOrd="0" presId="urn:microsoft.com/office/officeart/2005/8/layout/process5"/>
    <dgm:cxn modelId="{4C9C2437-5E6D-47D4-A396-8B43DB6EDBB8}" type="presParOf" srcId="{5CCE333E-7EEE-4301-9B5D-01F611457111}" destId="{CD04D67F-16DC-456D-80DD-A1A0513EBB58}" srcOrd="5" destOrd="0" presId="urn:microsoft.com/office/officeart/2005/8/layout/process5"/>
    <dgm:cxn modelId="{D099DA84-C034-4728-BEF9-A015370786B3}" type="presParOf" srcId="{CD04D67F-16DC-456D-80DD-A1A0513EBB58}" destId="{7B82E962-A011-420C-8CD8-EC1CFF766232}" srcOrd="0" destOrd="0" presId="urn:microsoft.com/office/officeart/2005/8/layout/process5"/>
    <dgm:cxn modelId="{14DD06CD-F341-49CE-ADAB-12D9081BB302}" type="presParOf" srcId="{5CCE333E-7EEE-4301-9B5D-01F611457111}" destId="{5419C422-B07B-491F-8678-C5FB3A50FE01}" srcOrd="6" destOrd="0" presId="urn:microsoft.com/office/officeart/2005/8/layout/process5"/>
    <dgm:cxn modelId="{5CDAB373-058C-4160-BBBC-ABDA42028B91}" type="presParOf" srcId="{5CCE333E-7EEE-4301-9B5D-01F611457111}" destId="{CB138C7D-D539-47A7-AE3A-8A354FEDA3D3}" srcOrd="7" destOrd="0" presId="urn:microsoft.com/office/officeart/2005/8/layout/process5"/>
    <dgm:cxn modelId="{9DD81BD0-18A0-4EB9-AD74-DD6969CA40DA}" type="presParOf" srcId="{CB138C7D-D539-47A7-AE3A-8A354FEDA3D3}" destId="{C5EBAAFB-3B93-4AF0-85A2-A7E9426CAE27}" srcOrd="0" destOrd="0" presId="urn:microsoft.com/office/officeart/2005/8/layout/process5"/>
    <dgm:cxn modelId="{95AC71A4-6E6B-4922-BE7D-3707FCBB7DCD}" type="presParOf" srcId="{5CCE333E-7EEE-4301-9B5D-01F611457111}" destId="{C3E5EF06-8BED-4221-84C7-EB3D486C326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CCC5F4-DE5B-4C82-88DA-F4D51BEA6888}"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it-IT"/>
        </a:p>
      </dgm:t>
    </dgm:pt>
    <dgm:pt modelId="{60458187-A3D4-44D2-9764-D50379F6C373}">
      <dgm:prSet phldrT="[Testo]"/>
      <dgm:spPr>
        <a:solidFill>
          <a:schemeClr val="bg2">
            <a:lumMod val="75000"/>
          </a:schemeClr>
        </a:solidFill>
      </dgm:spPr>
      <dgm:t>
        <a:bodyPr/>
        <a:lstStyle/>
        <a:p>
          <a:r>
            <a:rPr lang="it-IT" b="1" dirty="0">
              <a:solidFill>
                <a:srgbClr val="FF0000"/>
              </a:solidFill>
              <a:effectLst>
                <a:outerShdw blurRad="38100" dist="38100" dir="2700000" algn="tl">
                  <a:srgbClr val="000000">
                    <a:alpha val="43137"/>
                  </a:srgbClr>
                </a:outerShdw>
              </a:effectLst>
            </a:rPr>
            <a:t>Ambiente distale</a:t>
          </a:r>
        </a:p>
      </dgm:t>
    </dgm:pt>
    <dgm:pt modelId="{9BECCDD4-B0AB-49FB-9D57-970C6F1C4A9A}" type="parTrans" cxnId="{9801B63D-02D2-4A53-B68C-CB949DB3A666}">
      <dgm:prSet/>
      <dgm:spPr/>
      <dgm:t>
        <a:bodyPr/>
        <a:lstStyle/>
        <a:p>
          <a:endParaRPr lang="it-IT"/>
        </a:p>
      </dgm:t>
    </dgm:pt>
    <dgm:pt modelId="{1A15703A-4A65-4807-90F7-0D315024DAB7}" type="sibTrans" cxnId="{9801B63D-02D2-4A53-B68C-CB949DB3A666}">
      <dgm:prSet/>
      <dgm:spPr/>
      <dgm:t>
        <a:bodyPr/>
        <a:lstStyle/>
        <a:p>
          <a:endParaRPr lang="it-IT"/>
        </a:p>
      </dgm:t>
    </dgm:pt>
    <dgm:pt modelId="{5313F405-FE43-41B5-ABFF-37D80B451E67}">
      <dgm:prSet phldrT="[Testo]"/>
      <dgm:spPr/>
      <dgm:t>
        <a:bodyPr/>
        <a:lstStyle/>
        <a:p>
          <a:r>
            <a:rPr lang="it-IT" b="1" dirty="0">
              <a:solidFill>
                <a:srgbClr val="FF0000"/>
              </a:solidFill>
              <a:effectLst>
                <a:outerShdw blurRad="38100" dist="38100" dir="2700000" algn="tl">
                  <a:srgbClr val="000000">
                    <a:alpha val="43137"/>
                  </a:srgbClr>
                </a:outerShdw>
              </a:effectLst>
            </a:rPr>
            <a:t>Ambiente prossimale</a:t>
          </a:r>
        </a:p>
      </dgm:t>
    </dgm:pt>
    <dgm:pt modelId="{609F61EC-5C63-4667-BB38-3B2EE2FAA31E}" type="parTrans" cxnId="{DA8A6E0C-2BCB-45ED-B992-3A14C4751C8E}">
      <dgm:prSet/>
      <dgm:spPr/>
      <dgm:t>
        <a:bodyPr/>
        <a:lstStyle/>
        <a:p>
          <a:endParaRPr lang="it-IT"/>
        </a:p>
      </dgm:t>
    </dgm:pt>
    <dgm:pt modelId="{6F28F4B2-456B-4FC1-8744-E51C0AA67973}" type="sibTrans" cxnId="{DA8A6E0C-2BCB-45ED-B992-3A14C4751C8E}">
      <dgm:prSet/>
      <dgm:spPr/>
      <dgm:t>
        <a:bodyPr/>
        <a:lstStyle/>
        <a:p>
          <a:endParaRPr lang="it-IT"/>
        </a:p>
      </dgm:t>
    </dgm:pt>
    <dgm:pt modelId="{C09A3F32-605A-4BBA-A690-5DC7FE120614}" type="pres">
      <dgm:prSet presAssocID="{38CCC5F4-DE5B-4C82-88DA-F4D51BEA6888}" presName="Name0" presStyleCnt="0">
        <dgm:presLayoutVars>
          <dgm:chMax val="7"/>
          <dgm:resizeHandles val="exact"/>
        </dgm:presLayoutVars>
      </dgm:prSet>
      <dgm:spPr/>
    </dgm:pt>
    <dgm:pt modelId="{3DA41864-F3F1-465D-99F1-8571AB6DCAE0}" type="pres">
      <dgm:prSet presAssocID="{38CCC5F4-DE5B-4C82-88DA-F4D51BEA6888}" presName="comp1" presStyleCnt="0"/>
      <dgm:spPr/>
    </dgm:pt>
    <dgm:pt modelId="{ADC2E6E4-F26C-4A76-B38B-8FF103D6CE0C}" type="pres">
      <dgm:prSet presAssocID="{38CCC5F4-DE5B-4C82-88DA-F4D51BEA6888}" presName="circle1" presStyleLbl="node1" presStyleIdx="0" presStyleCnt="2" custScaleX="182908" custLinFactNeighborX="2380" custLinFactNeighborY="-918"/>
      <dgm:spPr/>
    </dgm:pt>
    <dgm:pt modelId="{91E6943C-1728-45AF-95BE-ECFB6F387548}" type="pres">
      <dgm:prSet presAssocID="{38CCC5F4-DE5B-4C82-88DA-F4D51BEA6888}" presName="c1text" presStyleLbl="node1" presStyleIdx="0" presStyleCnt="2">
        <dgm:presLayoutVars>
          <dgm:bulletEnabled val="1"/>
        </dgm:presLayoutVars>
      </dgm:prSet>
      <dgm:spPr/>
    </dgm:pt>
    <dgm:pt modelId="{107B4192-2F3E-4D2C-96EA-66574C1A0EC7}" type="pres">
      <dgm:prSet presAssocID="{38CCC5F4-DE5B-4C82-88DA-F4D51BEA6888}" presName="comp2" presStyleCnt="0"/>
      <dgm:spPr/>
    </dgm:pt>
    <dgm:pt modelId="{11E8B869-E180-4311-AEC9-CF288FA58F78}" type="pres">
      <dgm:prSet presAssocID="{38CCC5F4-DE5B-4C82-88DA-F4D51BEA6888}" presName="circle2" presStyleLbl="node1" presStyleIdx="1" presStyleCnt="2" custScaleX="147292" custScaleY="62806" custLinFactNeighborX="2355" custLinFactNeighborY="471"/>
      <dgm:spPr/>
    </dgm:pt>
    <dgm:pt modelId="{9963E5F0-033B-42AC-96AC-02D41CBA7B5F}" type="pres">
      <dgm:prSet presAssocID="{38CCC5F4-DE5B-4C82-88DA-F4D51BEA6888}" presName="c2text" presStyleLbl="node1" presStyleIdx="1" presStyleCnt="2">
        <dgm:presLayoutVars>
          <dgm:bulletEnabled val="1"/>
        </dgm:presLayoutVars>
      </dgm:prSet>
      <dgm:spPr/>
    </dgm:pt>
  </dgm:ptLst>
  <dgm:cxnLst>
    <dgm:cxn modelId="{39175C17-34F2-4564-B8C4-72456BF31B6B}" type="presOf" srcId="{60458187-A3D4-44D2-9764-D50379F6C373}" destId="{ADC2E6E4-F26C-4A76-B38B-8FF103D6CE0C}" srcOrd="0" destOrd="0" presId="urn:microsoft.com/office/officeart/2005/8/layout/venn2"/>
    <dgm:cxn modelId="{9801B63D-02D2-4A53-B68C-CB949DB3A666}" srcId="{38CCC5F4-DE5B-4C82-88DA-F4D51BEA6888}" destId="{60458187-A3D4-44D2-9764-D50379F6C373}" srcOrd="0" destOrd="0" parTransId="{9BECCDD4-B0AB-49FB-9D57-970C6F1C4A9A}" sibTransId="{1A15703A-4A65-4807-90F7-0D315024DAB7}"/>
    <dgm:cxn modelId="{43F47F8C-624F-4FCB-AB5F-F327E458AD0E}" type="presOf" srcId="{38CCC5F4-DE5B-4C82-88DA-F4D51BEA6888}" destId="{C09A3F32-605A-4BBA-A690-5DC7FE120614}" srcOrd="0" destOrd="0" presId="urn:microsoft.com/office/officeart/2005/8/layout/venn2"/>
    <dgm:cxn modelId="{AF7AC8EC-D33D-48E3-A592-080060002297}" type="presOf" srcId="{60458187-A3D4-44D2-9764-D50379F6C373}" destId="{91E6943C-1728-45AF-95BE-ECFB6F387548}" srcOrd="1" destOrd="0" presId="urn:microsoft.com/office/officeart/2005/8/layout/venn2"/>
    <dgm:cxn modelId="{DA8A6E0C-2BCB-45ED-B992-3A14C4751C8E}" srcId="{38CCC5F4-DE5B-4C82-88DA-F4D51BEA6888}" destId="{5313F405-FE43-41B5-ABFF-37D80B451E67}" srcOrd="1" destOrd="0" parTransId="{609F61EC-5C63-4667-BB38-3B2EE2FAA31E}" sibTransId="{6F28F4B2-456B-4FC1-8744-E51C0AA67973}"/>
    <dgm:cxn modelId="{4CA0EDF0-E9D5-43D9-87BB-CD03DD9C88EA}" type="presOf" srcId="{5313F405-FE43-41B5-ABFF-37D80B451E67}" destId="{9963E5F0-033B-42AC-96AC-02D41CBA7B5F}" srcOrd="1" destOrd="0" presId="urn:microsoft.com/office/officeart/2005/8/layout/venn2"/>
    <dgm:cxn modelId="{C143BE4E-0B4D-494A-AFB5-2092EE144662}" type="presOf" srcId="{5313F405-FE43-41B5-ABFF-37D80B451E67}" destId="{11E8B869-E180-4311-AEC9-CF288FA58F78}" srcOrd="0" destOrd="0" presId="urn:microsoft.com/office/officeart/2005/8/layout/venn2"/>
    <dgm:cxn modelId="{BE79C96C-3A9C-4847-B867-6A97F8604DA9}" type="presParOf" srcId="{C09A3F32-605A-4BBA-A690-5DC7FE120614}" destId="{3DA41864-F3F1-465D-99F1-8571AB6DCAE0}" srcOrd="0" destOrd="0" presId="urn:microsoft.com/office/officeart/2005/8/layout/venn2"/>
    <dgm:cxn modelId="{EEB5E2E6-421D-427D-8EAC-463D93AAB9C1}" type="presParOf" srcId="{3DA41864-F3F1-465D-99F1-8571AB6DCAE0}" destId="{ADC2E6E4-F26C-4A76-B38B-8FF103D6CE0C}" srcOrd="0" destOrd="0" presId="urn:microsoft.com/office/officeart/2005/8/layout/venn2"/>
    <dgm:cxn modelId="{F427B975-AD31-4651-A781-FC247795FEAA}" type="presParOf" srcId="{3DA41864-F3F1-465D-99F1-8571AB6DCAE0}" destId="{91E6943C-1728-45AF-95BE-ECFB6F387548}" srcOrd="1" destOrd="0" presId="urn:microsoft.com/office/officeart/2005/8/layout/venn2"/>
    <dgm:cxn modelId="{CAF81620-FC93-4993-AA4D-48449C8A7DA9}" type="presParOf" srcId="{C09A3F32-605A-4BBA-A690-5DC7FE120614}" destId="{107B4192-2F3E-4D2C-96EA-66574C1A0EC7}" srcOrd="1" destOrd="0" presId="urn:microsoft.com/office/officeart/2005/8/layout/venn2"/>
    <dgm:cxn modelId="{A3F22C43-290E-4AC4-AA55-97E4F0DDBB5D}" type="presParOf" srcId="{107B4192-2F3E-4D2C-96EA-66574C1A0EC7}" destId="{11E8B869-E180-4311-AEC9-CF288FA58F78}" srcOrd="0" destOrd="0" presId="urn:microsoft.com/office/officeart/2005/8/layout/venn2"/>
    <dgm:cxn modelId="{E96C32E4-6980-4AEF-A673-959D3CAF6595}" type="presParOf" srcId="{107B4192-2F3E-4D2C-96EA-66574C1A0EC7}" destId="{9963E5F0-033B-42AC-96AC-02D41CBA7B5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63268-F015-4229-877D-0C70B3D81EF8}" type="doc">
      <dgm:prSet loTypeId="urn:microsoft.com/office/officeart/2005/8/layout/process3" loCatId="process" qsTypeId="urn:microsoft.com/office/officeart/2005/8/quickstyle/simple3" qsCatId="simple" csTypeId="urn:microsoft.com/office/officeart/2005/8/colors/accent1_4" csCatId="accent1" phldr="1"/>
      <dgm:spPr/>
      <dgm:t>
        <a:bodyPr/>
        <a:lstStyle/>
        <a:p>
          <a:endParaRPr lang="it-IT"/>
        </a:p>
      </dgm:t>
    </dgm:pt>
    <dgm:pt modelId="{34AD2D73-E02A-4037-8123-666C5E094CDD}">
      <dgm:prSet phldrT="[Testo]"/>
      <dgm:spPr>
        <a:ln>
          <a:solidFill>
            <a:srgbClr val="FF0000"/>
          </a:solidFill>
        </a:ln>
      </dgm:spPr>
      <dgm:t>
        <a:bodyPr/>
        <a:lstStyle/>
        <a:p>
          <a:r>
            <a:rPr lang="it-IT" dirty="0"/>
            <a:t>FASE PREVERBALE</a:t>
          </a:r>
        </a:p>
      </dgm:t>
    </dgm:pt>
    <dgm:pt modelId="{DFA208AE-53FC-4897-A30B-568397B72FEB}" type="parTrans" cxnId="{EDFFA6CD-3222-4133-9FEE-DD2EEE48517C}">
      <dgm:prSet/>
      <dgm:spPr/>
      <dgm:t>
        <a:bodyPr/>
        <a:lstStyle/>
        <a:p>
          <a:endParaRPr lang="it-IT"/>
        </a:p>
      </dgm:t>
    </dgm:pt>
    <dgm:pt modelId="{3EE7263C-B339-457F-80CD-ED7B8B2868C5}" type="sibTrans" cxnId="{EDFFA6CD-3222-4133-9FEE-DD2EEE48517C}">
      <dgm:prSet/>
      <dgm:spPr>
        <a:ln>
          <a:solidFill>
            <a:srgbClr val="FF0000"/>
          </a:solidFill>
        </a:ln>
      </dgm:spPr>
      <dgm:t>
        <a:bodyPr/>
        <a:lstStyle/>
        <a:p>
          <a:endParaRPr lang="it-IT"/>
        </a:p>
      </dgm:t>
    </dgm:pt>
    <dgm:pt modelId="{88813C01-FDC2-4852-9A45-2950355043FA}">
      <dgm:prSet phldrT="[Testo]"/>
      <dgm:spPr>
        <a:ln>
          <a:solidFill>
            <a:srgbClr val="FF0000"/>
          </a:solidFill>
        </a:ln>
      </dgm:spPr>
      <dgm:t>
        <a:bodyPr/>
        <a:lstStyle/>
        <a:p>
          <a:r>
            <a:rPr lang="it-IT" i="1" dirty="0"/>
            <a:t>Scambio di informazioni </a:t>
          </a:r>
          <a:r>
            <a:rPr lang="it-IT" i="1" dirty="0">
              <a:solidFill>
                <a:srgbClr val="FF0000"/>
              </a:solidFill>
              <a:effectLst>
                <a:outerShdw blurRad="38100" dist="38100" dir="2700000" algn="tl">
                  <a:srgbClr val="000000">
                    <a:alpha val="43137"/>
                  </a:srgbClr>
                </a:outerShdw>
              </a:effectLst>
            </a:rPr>
            <a:t>visive</a:t>
          </a:r>
          <a:r>
            <a:rPr lang="it-IT" i="1" dirty="0"/>
            <a:t>, tattili e vocali</a:t>
          </a:r>
        </a:p>
      </dgm:t>
    </dgm:pt>
    <dgm:pt modelId="{906026CD-194B-420F-8D28-F509FBB2F312}" type="parTrans" cxnId="{C4C0365A-72BA-4022-BEB7-F1AA39B472BD}">
      <dgm:prSet/>
      <dgm:spPr/>
      <dgm:t>
        <a:bodyPr/>
        <a:lstStyle/>
        <a:p>
          <a:endParaRPr lang="it-IT"/>
        </a:p>
      </dgm:t>
    </dgm:pt>
    <dgm:pt modelId="{FA9BDCA3-56EA-42B1-8B40-62C4E63DDAEE}" type="sibTrans" cxnId="{C4C0365A-72BA-4022-BEB7-F1AA39B472BD}">
      <dgm:prSet/>
      <dgm:spPr/>
      <dgm:t>
        <a:bodyPr/>
        <a:lstStyle/>
        <a:p>
          <a:endParaRPr lang="it-IT"/>
        </a:p>
      </dgm:t>
    </dgm:pt>
    <dgm:pt modelId="{2C798A0E-8D2A-4B3F-BC8A-A9489BF269C6}">
      <dgm:prSet phldrT="[Testo]"/>
      <dgm:spPr>
        <a:ln>
          <a:solidFill>
            <a:srgbClr val="FF0000"/>
          </a:solidFill>
        </a:ln>
      </dgm:spPr>
      <dgm:t>
        <a:bodyPr/>
        <a:lstStyle/>
        <a:p>
          <a:r>
            <a:rPr lang="it-IT" dirty="0"/>
            <a:t>FASE VERBALE</a:t>
          </a:r>
        </a:p>
      </dgm:t>
    </dgm:pt>
    <dgm:pt modelId="{D0BEBC12-B3C2-48AA-A8A6-212FC63360F9}" type="parTrans" cxnId="{24DA2B28-C700-4985-BAA6-35478CD7F861}">
      <dgm:prSet/>
      <dgm:spPr/>
      <dgm:t>
        <a:bodyPr/>
        <a:lstStyle/>
        <a:p>
          <a:endParaRPr lang="it-IT"/>
        </a:p>
      </dgm:t>
    </dgm:pt>
    <dgm:pt modelId="{DCFCA34F-18D1-484F-9B62-57B7127F452F}" type="sibTrans" cxnId="{24DA2B28-C700-4985-BAA6-35478CD7F861}">
      <dgm:prSet/>
      <dgm:spPr/>
      <dgm:t>
        <a:bodyPr/>
        <a:lstStyle/>
        <a:p>
          <a:endParaRPr lang="it-IT"/>
        </a:p>
      </dgm:t>
    </dgm:pt>
    <dgm:pt modelId="{26DB8BA4-DC37-46E1-88A5-5C2305A0F4F0}">
      <dgm:prSet phldrT="[Testo]"/>
      <dgm:spPr>
        <a:ln>
          <a:solidFill>
            <a:srgbClr val="FF0000"/>
          </a:solidFill>
        </a:ln>
      </dgm:spPr>
      <dgm:t>
        <a:bodyPr/>
        <a:lstStyle/>
        <a:p>
          <a:r>
            <a:rPr lang="it-IT" i="1" dirty="0"/>
            <a:t>Prevede </a:t>
          </a:r>
          <a:r>
            <a:rPr lang="it-IT" b="0" i="1" dirty="0"/>
            <a:t>comprensione</a:t>
          </a:r>
          <a:r>
            <a:rPr lang="it-IT" i="1" dirty="0"/>
            <a:t> e produzione</a:t>
          </a:r>
        </a:p>
      </dgm:t>
    </dgm:pt>
    <dgm:pt modelId="{2E3E6F20-C132-4425-912E-7EF8813F8CF2}" type="parTrans" cxnId="{8DD322E1-7298-4645-AA2A-58F74FD334EA}">
      <dgm:prSet/>
      <dgm:spPr/>
      <dgm:t>
        <a:bodyPr/>
        <a:lstStyle/>
        <a:p>
          <a:endParaRPr lang="it-IT"/>
        </a:p>
      </dgm:t>
    </dgm:pt>
    <dgm:pt modelId="{0D62A2E4-E7D4-456B-8C71-317C942290B5}" type="sibTrans" cxnId="{8DD322E1-7298-4645-AA2A-58F74FD334EA}">
      <dgm:prSet/>
      <dgm:spPr/>
      <dgm:t>
        <a:bodyPr/>
        <a:lstStyle/>
        <a:p>
          <a:endParaRPr lang="it-IT"/>
        </a:p>
      </dgm:t>
    </dgm:pt>
    <dgm:pt modelId="{8007CA99-334C-4828-8B70-81A3516663A3}" type="pres">
      <dgm:prSet presAssocID="{61563268-F015-4229-877D-0C70B3D81EF8}" presName="linearFlow" presStyleCnt="0">
        <dgm:presLayoutVars>
          <dgm:dir/>
          <dgm:animLvl val="lvl"/>
          <dgm:resizeHandles val="exact"/>
        </dgm:presLayoutVars>
      </dgm:prSet>
      <dgm:spPr/>
    </dgm:pt>
    <dgm:pt modelId="{F6EEA3A0-3A2D-4438-A5DC-1BD9F66E24F4}" type="pres">
      <dgm:prSet presAssocID="{34AD2D73-E02A-4037-8123-666C5E094CDD}" presName="composite" presStyleCnt="0"/>
      <dgm:spPr/>
    </dgm:pt>
    <dgm:pt modelId="{12C53AFA-6B69-464E-8896-0ED360D0E5A5}" type="pres">
      <dgm:prSet presAssocID="{34AD2D73-E02A-4037-8123-666C5E094CDD}" presName="parTx" presStyleLbl="node1" presStyleIdx="0" presStyleCnt="2">
        <dgm:presLayoutVars>
          <dgm:chMax val="0"/>
          <dgm:chPref val="0"/>
          <dgm:bulletEnabled val="1"/>
        </dgm:presLayoutVars>
      </dgm:prSet>
      <dgm:spPr/>
    </dgm:pt>
    <dgm:pt modelId="{95C274CA-A4AF-4934-8D53-27BE4C2CC1EE}" type="pres">
      <dgm:prSet presAssocID="{34AD2D73-E02A-4037-8123-666C5E094CDD}" presName="parSh" presStyleLbl="node1" presStyleIdx="0" presStyleCnt="2"/>
      <dgm:spPr/>
    </dgm:pt>
    <dgm:pt modelId="{E5342E18-C548-45ED-859C-8DBB05A288D4}" type="pres">
      <dgm:prSet presAssocID="{34AD2D73-E02A-4037-8123-666C5E094CDD}" presName="desTx" presStyleLbl="fgAcc1" presStyleIdx="0" presStyleCnt="2">
        <dgm:presLayoutVars>
          <dgm:bulletEnabled val="1"/>
        </dgm:presLayoutVars>
      </dgm:prSet>
      <dgm:spPr/>
    </dgm:pt>
    <dgm:pt modelId="{AAE6A655-919D-48DD-82B4-E2FD66F85F25}" type="pres">
      <dgm:prSet presAssocID="{3EE7263C-B339-457F-80CD-ED7B8B2868C5}" presName="sibTrans" presStyleLbl="sibTrans2D1" presStyleIdx="0" presStyleCnt="1"/>
      <dgm:spPr/>
    </dgm:pt>
    <dgm:pt modelId="{28CFCB3F-AF09-4829-9125-AD7AE8008638}" type="pres">
      <dgm:prSet presAssocID="{3EE7263C-B339-457F-80CD-ED7B8B2868C5}" presName="connTx" presStyleLbl="sibTrans2D1" presStyleIdx="0" presStyleCnt="1"/>
      <dgm:spPr/>
    </dgm:pt>
    <dgm:pt modelId="{E9AF35D7-BC1A-4DB4-AC3A-4F67B1352AC2}" type="pres">
      <dgm:prSet presAssocID="{2C798A0E-8D2A-4B3F-BC8A-A9489BF269C6}" presName="composite" presStyleCnt="0"/>
      <dgm:spPr/>
    </dgm:pt>
    <dgm:pt modelId="{3080361E-2626-4A03-B6B0-BFF71BA93082}" type="pres">
      <dgm:prSet presAssocID="{2C798A0E-8D2A-4B3F-BC8A-A9489BF269C6}" presName="parTx" presStyleLbl="node1" presStyleIdx="0" presStyleCnt="2">
        <dgm:presLayoutVars>
          <dgm:chMax val="0"/>
          <dgm:chPref val="0"/>
          <dgm:bulletEnabled val="1"/>
        </dgm:presLayoutVars>
      </dgm:prSet>
      <dgm:spPr/>
    </dgm:pt>
    <dgm:pt modelId="{0AF537ED-1804-4325-9791-A42A64C90EEC}" type="pres">
      <dgm:prSet presAssocID="{2C798A0E-8D2A-4B3F-BC8A-A9489BF269C6}" presName="parSh" presStyleLbl="node1" presStyleIdx="1" presStyleCnt="2"/>
      <dgm:spPr/>
    </dgm:pt>
    <dgm:pt modelId="{BFBC9E7D-691B-4BAA-9166-D9B5B6076BE6}" type="pres">
      <dgm:prSet presAssocID="{2C798A0E-8D2A-4B3F-BC8A-A9489BF269C6}" presName="desTx" presStyleLbl="fgAcc1" presStyleIdx="1" presStyleCnt="2">
        <dgm:presLayoutVars>
          <dgm:bulletEnabled val="1"/>
        </dgm:presLayoutVars>
      </dgm:prSet>
      <dgm:spPr/>
    </dgm:pt>
  </dgm:ptLst>
  <dgm:cxnLst>
    <dgm:cxn modelId="{2D6B6281-1FA4-4841-B03E-CDF4370BB7B8}" type="presOf" srcId="{3EE7263C-B339-457F-80CD-ED7B8B2868C5}" destId="{AAE6A655-919D-48DD-82B4-E2FD66F85F25}" srcOrd="0" destOrd="0" presId="urn:microsoft.com/office/officeart/2005/8/layout/process3"/>
    <dgm:cxn modelId="{8DD322E1-7298-4645-AA2A-58F74FD334EA}" srcId="{2C798A0E-8D2A-4B3F-BC8A-A9489BF269C6}" destId="{26DB8BA4-DC37-46E1-88A5-5C2305A0F4F0}" srcOrd="0" destOrd="0" parTransId="{2E3E6F20-C132-4425-912E-7EF8813F8CF2}" sibTransId="{0D62A2E4-E7D4-456B-8C71-317C942290B5}"/>
    <dgm:cxn modelId="{23DC1FEE-0A9B-4F99-89D3-A3183F9FDF33}" type="presOf" srcId="{2C798A0E-8D2A-4B3F-BC8A-A9489BF269C6}" destId="{3080361E-2626-4A03-B6B0-BFF71BA93082}" srcOrd="0" destOrd="0" presId="urn:microsoft.com/office/officeart/2005/8/layout/process3"/>
    <dgm:cxn modelId="{93FBDC63-461C-4664-9220-751044BC71B4}" type="presOf" srcId="{61563268-F015-4229-877D-0C70B3D81EF8}" destId="{8007CA99-334C-4828-8B70-81A3516663A3}" srcOrd="0" destOrd="0" presId="urn:microsoft.com/office/officeart/2005/8/layout/process3"/>
    <dgm:cxn modelId="{E23C03D4-AF47-4F18-96F6-E53AB56B5DFC}" type="presOf" srcId="{2C798A0E-8D2A-4B3F-BC8A-A9489BF269C6}" destId="{0AF537ED-1804-4325-9791-A42A64C90EEC}" srcOrd="1" destOrd="0" presId="urn:microsoft.com/office/officeart/2005/8/layout/process3"/>
    <dgm:cxn modelId="{46DDEC7A-E4FE-4D5F-9FFC-0BC48523C97F}" type="presOf" srcId="{88813C01-FDC2-4852-9A45-2950355043FA}" destId="{E5342E18-C548-45ED-859C-8DBB05A288D4}" srcOrd="0" destOrd="0" presId="urn:microsoft.com/office/officeart/2005/8/layout/process3"/>
    <dgm:cxn modelId="{0C94F208-6AD7-421D-AEC9-679580A1A9B0}" type="presOf" srcId="{3EE7263C-B339-457F-80CD-ED7B8B2868C5}" destId="{28CFCB3F-AF09-4829-9125-AD7AE8008638}" srcOrd="1" destOrd="0" presId="urn:microsoft.com/office/officeart/2005/8/layout/process3"/>
    <dgm:cxn modelId="{24DA2B28-C700-4985-BAA6-35478CD7F861}" srcId="{61563268-F015-4229-877D-0C70B3D81EF8}" destId="{2C798A0E-8D2A-4B3F-BC8A-A9489BF269C6}" srcOrd="1" destOrd="0" parTransId="{D0BEBC12-B3C2-48AA-A8A6-212FC63360F9}" sibTransId="{DCFCA34F-18D1-484F-9B62-57B7127F452F}"/>
    <dgm:cxn modelId="{EDFFA6CD-3222-4133-9FEE-DD2EEE48517C}" srcId="{61563268-F015-4229-877D-0C70B3D81EF8}" destId="{34AD2D73-E02A-4037-8123-666C5E094CDD}" srcOrd="0" destOrd="0" parTransId="{DFA208AE-53FC-4897-A30B-568397B72FEB}" sibTransId="{3EE7263C-B339-457F-80CD-ED7B8B2868C5}"/>
    <dgm:cxn modelId="{A786C81A-4F36-4FAA-9EBC-4E9AC9D865B3}" type="presOf" srcId="{26DB8BA4-DC37-46E1-88A5-5C2305A0F4F0}" destId="{BFBC9E7D-691B-4BAA-9166-D9B5B6076BE6}" srcOrd="0" destOrd="0" presId="urn:microsoft.com/office/officeart/2005/8/layout/process3"/>
    <dgm:cxn modelId="{0605938E-E7AF-4ECB-9969-44B2109CEFC3}" type="presOf" srcId="{34AD2D73-E02A-4037-8123-666C5E094CDD}" destId="{95C274CA-A4AF-4934-8D53-27BE4C2CC1EE}" srcOrd="1" destOrd="0" presId="urn:microsoft.com/office/officeart/2005/8/layout/process3"/>
    <dgm:cxn modelId="{462BC683-357A-4915-8344-6E7C7FAB8D89}" type="presOf" srcId="{34AD2D73-E02A-4037-8123-666C5E094CDD}" destId="{12C53AFA-6B69-464E-8896-0ED360D0E5A5}" srcOrd="0" destOrd="0" presId="urn:microsoft.com/office/officeart/2005/8/layout/process3"/>
    <dgm:cxn modelId="{C4C0365A-72BA-4022-BEB7-F1AA39B472BD}" srcId="{34AD2D73-E02A-4037-8123-666C5E094CDD}" destId="{88813C01-FDC2-4852-9A45-2950355043FA}" srcOrd="0" destOrd="0" parTransId="{906026CD-194B-420F-8D28-F509FBB2F312}" sibTransId="{FA9BDCA3-56EA-42B1-8B40-62C4E63DDAEE}"/>
    <dgm:cxn modelId="{545E9799-072D-47FE-9E49-1055C0CF676C}" type="presParOf" srcId="{8007CA99-334C-4828-8B70-81A3516663A3}" destId="{F6EEA3A0-3A2D-4438-A5DC-1BD9F66E24F4}" srcOrd="0" destOrd="0" presId="urn:microsoft.com/office/officeart/2005/8/layout/process3"/>
    <dgm:cxn modelId="{D7ABE6EA-01DC-4C04-969E-DC73885BC658}" type="presParOf" srcId="{F6EEA3A0-3A2D-4438-A5DC-1BD9F66E24F4}" destId="{12C53AFA-6B69-464E-8896-0ED360D0E5A5}" srcOrd="0" destOrd="0" presId="urn:microsoft.com/office/officeart/2005/8/layout/process3"/>
    <dgm:cxn modelId="{2DAD079A-DC5F-49E7-8F01-9FC224458D6B}" type="presParOf" srcId="{F6EEA3A0-3A2D-4438-A5DC-1BD9F66E24F4}" destId="{95C274CA-A4AF-4934-8D53-27BE4C2CC1EE}" srcOrd="1" destOrd="0" presId="urn:microsoft.com/office/officeart/2005/8/layout/process3"/>
    <dgm:cxn modelId="{62BAA691-CC17-41D0-8C0B-34874F33A172}" type="presParOf" srcId="{F6EEA3A0-3A2D-4438-A5DC-1BD9F66E24F4}" destId="{E5342E18-C548-45ED-859C-8DBB05A288D4}" srcOrd="2" destOrd="0" presId="urn:microsoft.com/office/officeart/2005/8/layout/process3"/>
    <dgm:cxn modelId="{4FA4D1F6-6A97-4C3F-A93F-E13AB243BEA9}" type="presParOf" srcId="{8007CA99-334C-4828-8B70-81A3516663A3}" destId="{AAE6A655-919D-48DD-82B4-E2FD66F85F25}" srcOrd="1" destOrd="0" presId="urn:microsoft.com/office/officeart/2005/8/layout/process3"/>
    <dgm:cxn modelId="{E7E9CC5A-31BC-4A75-9AEF-A451280AA2CB}" type="presParOf" srcId="{AAE6A655-919D-48DD-82B4-E2FD66F85F25}" destId="{28CFCB3F-AF09-4829-9125-AD7AE8008638}" srcOrd="0" destOrd="0" presId="urn:microsoft.com/office/officeart/2005/8/layout/process3"/>
    <dgm:cxn modelId="{333A37B2-668B-4B49-BE1C-04FFE82BB676}" type="presParOf" srcId="{8007CA99-334C-4828-8B70-81A3516663A3}" destId="{E9AF35D7-BC1A-4DB4-AC3A-4F67B1352AC2}" srcOrd="2" destOrd="0" presId="urn:microsoft.com/office/officeart/2005/8/layout/process3"/>
    <dgm:cxn modelId="{FF6AC4DF-AA06-40B7-9399-A9EDB5CDE992}" type="presParOf" srcId="{E9AF35D7-BC1A-4DB4-AC3A-4F67B1352AC2}" destId="{3080361E-2626-4A03-B6B0-BFF71BA93082}" srcOrd="0" destOrd="0" presId="urn:microsoft.com/office/officeart/2005/8/layout/process3"/>
    <dgm:cxn modelId="{2F5DDBE7-A29F-4F55-839A-E4D81258017A}" type="presParOf" srcId="{E9AF35D7-BC1A-4DB4-AC3A-4F67B1352AC2}" destId="{0AF537ED-1804-4325-9791-A42A64C90EEC}" srcOrd="1" destOrd="0" presId="urn:microsoft.com/office/officeart/2005/8/layout/process3"/>
    <dgm:cxn modelId="{5DD2FD56-5AE5-4EF1-A65F-774CC357566E}" type="presParOf" srcId="{E9AF35D7-BC1A-4DB4-AC3A-4F67B1352AC2}" destId="{BFBC9E7D-691B-4BAA-9166-D9B5B6076BE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26A846-17D5-4AF7-B8E2-424812BE64B6}"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t-IT"/>
        </a:p>
      </dgm:t>
    </dgm:pt>
    <dgm:pt modelId="{277126C9-5B8C-4F88-9F2E-1752741CA1E7}">
      <dgm:prSet phldrT="[Testo]"/>
      <dgm:spPr>
        <a:ln>
          <a:solidFill>
            <a:srgbClr val="FFC000"/>
          </a:solidFill>
        </a:ln>
      </dgm:spPr>
      <dgm:t>
        <a:bodyPr/>
        <a:lstStyle/>
        <a:p>
          <a:r>
            <a:rPr lang="it-IT" dirty="0"/>
            <a:t>Fasi di sviluppo</a:t>
          </a:r>
        </a:p>
      </dgm:t>
    </dgm:pt>
    <dgm:pt modelId="{D6F054CA-9CBC-43F5-AC8A-94ED6E357705}" type="parTrans" cxnId="{2B1FC0AC-B01E-430F-888D-CE5BCD2F7B98}">
      <dgm:prSet/>
      <dgm:spPr/>
      <dgm:t>
        <a:bodyPr/>
        <a:lstStyle/>
        <a:p>
          <a:endParaRPr lang="it-IT"/>
        </a:p>
      </dgm:t>
    </dgm:pt>
    <dgm:pt modelId="{C5BBCBB1-B6D8-4B95-BBD6-1BA4844E2CA4}" type="sibTrans" cxnId="{2B1FC0AC-B01E-430F-888D-CE5BCD2F7B98}">
      <dgm:prSet/>
      <dgm:spPr/>
      <dgm:t>
        <a:bodyPr/>
        <a:lstStyle/>
        <a:p>
          <a:endParaRPr lang="it-IT"/>
        </a:p>
      </dgm:t>
    </dgm:pt>
    <dgm:pt modelId="{61350A23-3AF6-47C3-BA15-880718ACEED3}">
      <dgm:prSet phldrT="[Testo]"/>
      <dgm:spPr/>
      <dgm:t>
        <a:bodyPr/>
        <a:lstStyle/>
        <a:p>
          <a:r>
            <a:rPr lang="it-IT" dirty="0"/>
            <a:t>Periodo prelinguistico</a:t>
          </a:r>
        </a:p>
      </dgm:t>
    </dgm:pt>
    <dgm:pt modelId="{BB67BB97-8CC5-4562-B89A-63031C58ED49}" type="parTrans" cxnId="{1EFD2D9F-C918-437E-BCA5-6675C26ADC61}">
      <dgm:prSet/>
      <dgm:spPr/>
      <dgm:t>
        <a:bodyPr/>
        <a:lstStyle/>
        <a:p>
          <a:endParaRPr lang="it-IT"/>
        </a:p>
      </dgm:t>
    </dgm:pt>
    <dgm:pt modelId="{6B027340-4CA7-4114-BE4C-F0C95714D2C0}" type="sibTrans" cxnId="{1EFD2D9F-C918-437E-BCA5-6675C26ADC61}">
      <dgm:prSet/>
      <dgm:spPr/>
      <dgm:t>
        <a:bodyPr/>
        <a:lstStyle/>
        <a:p>
          <a:endParaRPr lang="it-IT"/>
        </a:p>
      </dgm:t>
    </dgm:pt>
    <dgm:pt modelId="{2BC7EEDE-5624-47DB-B419-84B41883DFDE}">
      <dgm:prSet phldrT="[Testo]"/>
      <dgm:spPr/>
      <dgm:t>
        <a:bodyPr/>
        <a:lstStyle/>
        <a:p>
          <a:r>
            <a:rPr lang="it-IT" dirty="0"/>
            <a:t>Periodo olofrastico</a:t>
          </a:r>
        </a:p>
      </dgm:t>
    </dgm:pt>
    <dgm:pt modelId="{BDAEA1E4-C007-49AD-B636-F213362348EB}" type="parTrans" cxnId="{5FD21497-6DA9-435C-B15F-5C6D8E0A6D75}">
      <dgm:prSet/>
      <dgm:spPr/>
      <dgm:t>
        <a:bodyPr/>
        <a:lstStyle/>
        <a:p>
          <a:endParaRPr lang="it-IT"/>
        </a:p>
      </dgm:t>
    </dgm:pt>
    <dgm:pt modelId="{E5096FA9-BA15-49BE-B90A-23E727B51FC4}" type="sibTrans" cxnId="{5FD21497-6DA9-435C-B15F-5C6D8E0A6D75}">
      <dgm:prSet/>
      <dgm:spPr/>
      <dgm:t>
        <a:bodyPr/>
        <a:lstStyle/>
        <a:p>
          <a:endParaRPr lang="it-IT"/>
        </a:p>
      </dgm:t>
    </dgm:pt>
    <dgm:pt modelId="{9B6D3054-A1B0-4FA1-8DDF-5FDB3EFA2B6B}">
      <dgm:prSet phldrT="[Testo]"/>
      <dgm:spPr>
        <a:ln>
          <a:solidFill>
            <a:srgbClr val="FFC000"/>
          </a:solidFill>
        </a:ln>
      </dgm:spPr>
      <dgm:t>
        <a:bodyPr/>
        <a:lstStyle/>
        <a:p>
          <a:r>
            <a:rPr lang="it-IT" dirty="0"/>
            <a:t>Età</a:t>
          </a:r>
        </a:p>
      </dgm:t>
    </dgm:pt>
    <dgm:pt modelId="{5CC9D316-69D8-426F-82EB-F7119C162A54}" type="parTrans" cxnId="{86D0ABEE-A8F3-4DC9-A46D-BFFD6E488876}">
      <dgm:prSet/>
      <dgm:spPr/>
      <dgm:t>
        <a:bodyPr/>
        <a:lstStyle/>
        <a:p>
          <a:endParaRPr lang="it-IT"/>
        </a:p>
      </dgm:t>
    </dgm:pt>
    <dgm:pt modelId="{E90B1215-E0A9-40F7-A4DC-BE629484A721}" type="sibTrans" cxnId="{86D0ABEE-A8F3-4DC9-A46D-BFFD6E488876}">
      <dgm:prSet/>
      <dgm:spPr/>
      <dgm:t>
        <a:bodyPr/>
        <a:lstStyle/>
        <a:p>
          <a:endParaRPr lang="it-IT"/>
        </a:p>
      </dgm:t>
    </dgm:pt>
    <dgm:pt modelId="{5CDFFD11-C63A-4DC7-86CD-29514A09C8CF}">
      <dgm:prSet phldrT="[Testo]"/>
      <dgm:spPr/>
      <dgm:t>
        <a:bodyPr/>
        <a:lstStyle/>
        <a:p>
          <a:r>
            <a:rPr lang="it-IT" dirty="0"/>
            <a:t>Primi 10 -13 mesi</a:t>
          </a:r>
        </a:p>
      </dgm:t>
    </dgm:pt>
    <dgm:pt modelId="{7BF1E009-4E33-49A6-82B8-1EA4447F9037}" type="parTrans" cxnId="{068D81C7-A10A-4EE7-9CAC-15F8E9ADB22A}">
      <dgm:prSet/>
      <dgm:spPr/>
      <dgm:t>
        <a:bodyPr/>
        <a:lstStyle/>
        <a:p>
          <a:endParaRPr lang="it-IT"/>
        </a:p>
      </dgm:t>
    </dgm:pt>
    <dgm:pt modelId="{9A5B3D67-14BE-4D80-9DF8-614309876FAF}" type="sibTrans" cxnId="{068D81C7-A10A-4EE7-9CAC-15F8E9ADB22A}">
      <dgm:prSet/>
      <dgm:spPr/>
      <dgm:t>
        <a:bodyPr/>
        <a:lstStyle/>
        <a:p>
          <a:endParaRPr lang="it-IT"/>
        </a:p>
      </dgm:t>
    </dgm:pt>
    <dgm:pt modelId="{247D45F5-ED46-4F6E-AFE2-5FBFBCC5A794}">
      <dgm:prSet phldrT="[Testo]"/>
      <dgm:spPr/>
      <dgm:t>
        <a:bodyPr/>
        <a:lstStyle/>
        <a:p>
          <a:r>
            <a:rPr lang="it-IT" dirty="0"/>
            <a:t>2 ani - 2 anni e mezzo</a:t>
          </a:r>
        </a:p>
      </dgm:t>
    </dgm:pt>
    <dgm:pt modelId="{410F886E-6D9D-4648-8DAB-5D5986CC8B68}" type="parTrans" cxnId="{433C5BFE-251B-4CD5-A12E-B1BC6CF2D0A8}">
      <dgm:prSet/>
      <dgm:spPr/>
      <dgm:t>
        <a:bodyPr/>
        <a:lstStyle/>
        <a:p>
          <a:endParaRPr lang="it-IT"/>
        </a:p>
      </dgm:t>
    </dgm:pt>
    <dgm:pt modelId="{A933346E-6570-4BC7-A076-0EDA6256974C}" type="sibTrans" cxnId="{433C5BFE-251B-4CD5-A12E-B1BC6CF2D0A8}">
      <dgm:prSet/>
      <dgm:spPr/>
      <dgm:t>
        <a:bodyPr/>
        <a:lstStyle/>
        <a:p>
          <a:endParaRPr lang="it-IT"/>
        </a:p>
      </dgm:t>
    </dgm:pt>
    <dgm:pt modelId="{5E43FBA3-E877-4B8D-A93D-5FFD1FC50AA2}">
      <dgm:prSet phldrT="[Testo]"/>
      <dgm:spPr/>
      <dgm:t>
        <a:bodyPr/>
        <a:lstStyle/>
        <a:p>
          <a:r>
            <a:rPr lang="it-IT" dirty="0"/>
            <a:t>Periodo telegrafico</a:t>
          </a:r>
        </a:p>
      </dgm:t>
    </dgm:pt>
    <dgm:pt modelId="{C5CE9A2D-BBFD-4079-8C51-0ECCA96EA241}" type="parTrans" cxnId="{D70878EF-589A-4842-9318-47DA72D77A52}">
      <dgm:prSet/>
      <dgm:spPr/>
      <dgm:t>
        <a:bodyPr/>
        <a:lstStyle/>
        <a:p>
          <a:endParaRPr lang="it-IT"/>
        </a:p>
      </dgm:t>
    </dgm:pt>
    <dgm:pt modelId="{B86EB94C-0F7F-4631-8B22-0FDEA4C3AB8B}" type="sibTrans" cxnId="{D70878EF-589A-4842-9318-47DA72D77A52}">
      <dgm:prSet/>
      <dgm:spPr/>
      <dgm:t>
        <a:bodyPr/>
        <a:lstStyle/>
        <a:p>
          <a:endParaRPr lang="it-IT"/>
        </a:p>
      </dgm:t>
    </dgm:pt>
    <dgm:pt modelId="{95C466D4-5867-403B-B0B7-96D643325FFF}">
      <dgm:prSet phldrT="[Testo]"/>
      <dgm:spPr/>
      <dgm:t>
        <a:bodyPr/>
        <a:lstStyle/>
        <a:p>
          <a:r>
            <a:rPr lang="it-IT" dirty="0"/>
            <a:t>Periodo prescolastico</a:t>
          </a:r>
        </a:p>
      </dgm:t>
    </dgm:pt>
    <dgm:pt modelId="{F9B6CEA2-6876-48B9-8DB1-C9F419E95E6E}" type="parTrans" cxnId="{2578D4D5-83E7-49BA-AB5E-CC9C63E690E3}">
      <dgm:prSet/>
      <dgm:spPr/>
      <dgm:t>
        <a:bodyPr/>
        <a:lstStyle/>
        <a:p>
          <a:endParaRPr lang="it-IT"/>
        </a:p>
      </dgm:t>
    </dgm:pt>
    <dgm:pt modelId="{3F05F66A-C2C1-473E-89ED-1527EE300A05}" type="sibTrans" cxnId="{2578D4D5-83E7-49BA-AB5E-CC9C63E690E3}">
      <dgm:prSet/>
      <dgm:spPr/>
      <dgm:t>
        <a:bodyPr/>
        <a:lstStyle/>
        <a:p>
          <a:endParaRPr lang="it-IT"/>
        </a:p>
      </dgm:t>
    </dgm:pt>
    <dgm:pt modelId="{DF1F7C4C-C962-4CBA-8C01-E8040214FC2F}">
      <dgm:prSet phldrT="[Testo]"/>
      <dgm:spPr/>
      <dgm:t>
        <a:bodyPr/>
        <a:lstStyle/>
        <a:p>
          <a:r>
            <a:rPr lang="it-IT" dirty="0"/>
            <a:t>Affinamento del linguaggio</a:t>
          </a:r>
        </a:p>
      </dgm:t>
    </dgm:pt>
    <dgm:pt modelId="{48EFEC05-F167-4ADA-97DA-F3C93F9EABCA}" type="parTrans" cxnId="{EA4E39F1-114F-4315-829F-20438CF761DA}">
      <dgm:prSet/>
      <dgm:spPr/>
      <dgm:t>
        <a:bodyPr/>
        <a:lstStyle/>
        <a:p>
          <a:endParaRPr lang="it-IT"/>
        </a:p>
      </dgm:t>
    </dgm:pt>
    <dgm:pt modelId="{B4133F5E-EFB1-4D68-ADBF-DC0F0AB58966}" type="sibTrans" cxnId="{EA4E39F1-114F-4315-829F-20438CF761DA}">
      <dgm:prSet/>
      <dgm:spPr/>
      <dgm:t>
        <a:bodyPr/>
        <a:lstStyle/>
        <a:p>
          <a:endParaRPr lang="it-IT"/>
        </a:p>
      </dgm:t>
    </dgm:pt>
    <dgm:pt modelId="{8A475E6F-E3D1-4DCA-A558-147F1F60FB7B}">
      <dgm:prSet phldrT="[Testo]"/>
      <dgm:spPr/>
      <dgm:t>
        <a:bodyPr/>
        <a:lstStyle/>
        <a:p>
          <a:r>
            <a:rPr lang="it-IT" dirty="0"/>
            <a:t>1 anno - 2 anni</a:t>
          </a:r>
        </a:p>
      </dgm:t>
    </dgm:pt>
    <dgm:pt modelId="{0CB6E1D0-44EA-453D-8C01-BE641464B816}" type="parTrans" cxnId="{554AF053-021C-41F3-B9B5-B89CBF4C1A37}">
      <dgm:prSet/>
      <dgm:spPr/>
      <dgm:t>
        <a:bodyPr/>
        <a:lstStyle/>
        <a:p>
          <a:endParaRPr lang="it-IT"/>
        </a:p>
      </dgm:t>
    </dgm:pt>
    <dgm:pt modelId="{5D9DD009-5E37-4544-8B15-40369B3E1212}" type="sibTrans" cxnId="{554AF053-021C-41F3-B9B5-B89CBF4C1A37}">
      <dgm:prSet/>
      <dgm:spPr/>
      <dgm:t>
        <a:bodyPr/>
        <a:lstStyle/>
        <a:p>
          <a:endParaRPr lang="it-IT"/>
        </a:p>
      </dgm:t>
    </dgm:pt>
    <dgm:pt modelId="{28742AD4-170C-4266-A181-FBEDFF305937}">
      <dgm:prSet phldrT="[Testo]"/>
      <dgm:spPr/>
      <dgm:t>
        <a:bodyPr/>
        <a:lstStyle/>
        <a:p>
          <a:r>
            <a:rPr lang="it-IT" dirty="0"/>
            <a:t>2 anni e mezzo -5 anni</a:t>
          </a:r>
        </a:p>
      </dgm:t>
    </dgm:pt>
    <dgm:pt modelId="{E42DBF9F-EFE6-4016-8333-DE690567F8F0}" type="parTrans" cxnId="{ADBA64A9-C043-4357-AC9E-8D1A336F7078}">
      <dgm:prSet/>
      <dgm:spPr/>
      <dgm:t>
        <a:bodyPr/>
        <a:lstStyle/>
        <a:p>
          <a:endParaRPr lang="it-IT"/>
        </a:p>
      </dgm:t>
    </dgm:pt>
    <dgm:pt modelId="{63F6C400-6E17-431D-AEB5-23208EFADDDF}" type="sibTrans" cxnId="{ADBA64A9-C043-4357-AC9E-8D1A336F7078}">
      <dgm:prSet/>
      <dgm:spPr/>
      <dgm:t>
        <a:bodyPr/>
        <a:lstStyle/>
        <a:p>
          <a:endParaRPr lang="it-IT"/>
        </a:p>
      </dgm:t>
    </dgm:pt>
    <dgm:pt modelId="{0B97D18E-00E9-4ED5-9561-93CF8AEDAD66}">
      <dgm:prSet phldrT="[Testo]"/>
      <dgm:spPr/>
      <dgm:t>
        <a:bodyPr/>
        <a:lstStyle/>
        <a:p>
          <a:r>
            <a:rPr lang="it-IT" dirty="0"/>
            <a:t>Dai 5 anni</a:t>
          </a:r>
        </a:p>
      </dgm:t>
    </dgm:pt>
    <dgm:pt modelId="{431636F5-CA3E-47B9-8B10-0A0E2BB71B19}" type="parTrans" cxnId="{A3DA4BA9-B494-4D53-AE52-922BFCD0E1DF}">
      <dgm:prSet/>
      <dgm:spPr/>
      <dgm:t>
        <a:bodyPr/>
        <a:lstStyle/>
        <a:p>
          <a:endParaRPr lang="it-IT"/>
        </a:p>
      </dgm:t>
    </dgm:pt>
    <dgm:pt modelId="{847ECC44-B210-483D-8E44-CCAD79C915F1}" type="sibTrans" cxnId="{A3DA4BA9-B494-4D53-AE52-922BFCD0E1DF}">
      <dgm:prSet/>
      <dgm:spPr/>
      <dgm:t>
        <a:bodyPr/>
        <a:lstStyle/>
        <a:p>
          <a:endParaRPr lang="it-IT"/>
        </a:p>
      </dgm:t>
    </dgm:pt>
    <dgm:pt modelId="{A1C80146-7698-49BA-8D5C-51CA08861F12}" type="pres">
      <dgm:prSet presAssocID="{D126A846-17D5-4AF7-B8E2-424812BE64B6}" presName="Name0" presStyleCnt="0">
        <dgm:presLayoutVars>
          <dgm:dir/>
          <dgm:animLvl val="lvl"/>
          <dgm:resizeHandles val="exact"/>
        </dgm:presLayoutVars>
      </dgm:prSet>
      <dgm:spPr/>
    </dgm:pt>
    <dgm:pt modelId="{81A60144-7B52-4ABA-A883-1DBEC0EEE4E9}" type="pres">
      <dgm:prSet presAssocID="{277126C9-5B8C-4F88-9F2E-1752741CA1E7}" presName="vertFlow" presStyleCnt="0"/>
      <dgm:spPr/>
    </dgm:pt>
    <dgm:pt modelId="{A3E62CFA-52F9-4029-8003-C59611AA4077}" type="pres">
      <dgm:prSet presAssocID="{277126C9-5B8C-4F88-9F2E-1752741CA1E7}" presName="header" presStyleLbl="node1" presStyleIdx="0" presStyleCnt="2" custScaleX="123847"/>
      <dgm:spPr/>
    </dgm:pt>
    <dgm:pt modelId="{3DC0C023-F3EA-41D5-8C0C-8722ADAB6BE1}" type="pres">
      <dgm:prSet presAssocID="{BB67BB97-8CC5-4562-B89A-63031C58ED49}" presName="parTrans" presStyleLbl="sibTrans2D1" presStyleIdx="0" presStyleCnt="10"/>
      <dgm:spPr/>
    </dgm:pt>
    <dgm:pt modelId="{1AF225A6-7D73-4AFF-A335-7A302A0E0C43}" type="pres">
      <dgm:prSet presAssocID="{61350A23-3AF6-47C3-BA15-880718ACEED3}" presName="child" presStyleLbl="alignAccFollowNode1" presStyleIdx="0" presStyleCnt="10">
        <dgm:presLayoutVars>
          <dgm:chMax val="0"/>
          <dgm:bulletEnabled val="1"/>
        </dgm:presLayoutVars>
      </dgm:prSet>
      <dgm:spPr/>
    </dgm:pt>
    <dgm:pt modelId="{51A9BEFB-6F39-49A7-92E8-FF2CFEA4285B}" type="pres">
      <dgm:prSet presAssocID="{6B027340-4CA7-4114-BE4C-F0C95714D2C0}" presName="sibTrans" presStyleLbl="sibTrans2D1" presStyleIdx="1" presStyleCnt="10"/>
      <dgm:spPr/>
    </dgm:pt>
    <dgm:pt modelId="{6292B599-BEAD-4E94-BD19-EF1CC9496AEA}" type="pres">
      <dgm:prSet presAssocID="{2BC7EEDE-5624-47DB-B419-84B41883DFDE}" presName="child" presStyleLbl="alignAccFollowNode1" presStyleIdx="1" presStyleCnt="10">
        <dgm:presLayoutVars>
          <dgm:chMax val="0"/>
          <dgm:bulletEnabled val="1"/>
        </dgm:presLayoutVars>
      </dgm:prSet>
      <dgm:spPr/>
    </dgm:pt>
    <dgm:pt modelId="{FC542DC6-4CF3-4E3D-90DF-39507618DED9}" type="pres">
      <dgm:prSet presAssocID="{E5096FA9-BA15-49BE-B90A-23E727B51FC4}" presName="sibTrans" presStyleLbl="sibTrans2D1" presStyleIdx="2" presStyleCnt="10"/>
      <dgm:spPr/>
    </dgm:pt>
    <dgm:pt modelId="{518C6C5D-4DBD-4379-B74D-1404586E0A6F}" type="pres">
      <dgm:prSet presAssocID="{5E43FBA3-E877-4B8D-A93D-5FFD1FC50AA2}" presName="child" presStyleLbl="alignAccFollowNode1" presStyleIdx="2" presStyleCnt="10">
        <dgm:presLayoutVars>
          <dgm:chMax val="0"/>
          <dgm:bulletEnabled val="1"/>
        </dgm:presLayoutVars>
      </dgm:prSet>
      <dgm:spPr/>
    </dgm:pt>
    <dgm:pt modelId="{C1CC8A3E-C51F-4D83-A256-2B9066176DB8}" type="pres">
      <dgm:prSet presAssocID="{B86EB94C-0F7F-4631-8B22-0FDEA4C3AB8B}" presName="sibTrans" presStyleLbl="sibTrans2D1" presStyleIdx="3" presStyleCnt="10"/>
      <dgm:spPr/>
    </dgm:pt>
    <dgm:pt modelId="{A2452499-BB1B-4F5A-91ED-08461FAC0B49}" type="pres">
      <dgm:prSet presAssocID="{95C466D4-5867-403B-B0B7-96D643325FFF}" presName="child" presStyleLbl="alignAccFollowNode1" presStyleIdx="3" presStyleCnt="10">
        <dgm:presLayoutVars>
          <dgm:chMax val="0"/>
          <dgm:bulletEnabled val="1"/>
        </dgm:presLayoutVars>
      </dgm:prSet>
      <dgm:spPr/>
    </dgm:pt>
    <dgm:pt modelId="{1A2EC3B7-E749-4BD8-AA07-F7F83C2F7166}" type="pres">
      <dgm:prSet presAssocID="{3F05F66A-C2C1-473E-89ED-1527EE300A05}" presName="sibTrans" presStyleLbl="sibTrans2D1" presStyleIdx="4" presStyleCnt="10"/>
      <dgm:spPr/>
    </dgm:pt>
    <dgm:pt modelId="{D44DF746-B71A-4072-B1AC-CF0F32FD4713}" type="pres">
      <dgm:prSet presAssocID="{DF1F7C4C-C962-4CBA-8C01-E8040214FC2F}" presName="child" presStyleLbl="alignAccFollowNode1" presStyleIdx="4" presStyleCnt="10">
        <dgm:presLayoutVars>
          <dgm:chMax val="0"/>
          <dgm:bulletEnabled val="1"/>
        </dgm:presLayoutVars>
      </dgm:prSet>
      <dgm:spPr/>
    </dgm:pt>
    <dgm:pt modelId="{00B6971D-A417-443B-AC97-0AEC7BA4DEA6}" type="pres">
      <dgm:prSet presAssocID="{277126C9-5B8C-4F88-9F2E-1752741CA1E7}" presName="hSp" presStyleCnt="0"/>
      <dgm:spPr/>
    </dgm:pt>
    <dgm:pt modelId="{D4AD0B28-7D2C-46F5-874E-D4DB3C79857C}" type="pres">
      <dgm:prSet presAssocID="{9B6D3054-A1B0-4FA1-8DDF-5FDB3EFA2B6B}" presName="vertFlow" presStyleCnt="0"/>
      <dgm:spPr/>
    </dgm:pt>
    <dgm:pt modelId="{4F4847DA-BB48-4FFD-84AF-A3EF3FFFC689}" type="pres">
      <dgm:prSet presAssocID="{9B6D3054-A1B0-4FA1-8DDF-5FDB3EFA2B6B}" presName="header" presStyleLbl="node1" presStyleIdx="1" presStyleCnt="2" custScaleX="122180"/>
      <dgm:spPr/>
    </dgm:pt>
    <dgm:pt modelId="{E52D1FC2-8305-4DB4-8820-6152F799C0E1}" type="pres">
      <dgm:prSet presAssocID="{7BF1E009-4E33-49A6-82B8-1EA4447F9037}" presName="parTrans" presStyleLbl="sibTrans2D1" presStyleIdx="5" presStyleCnt="10"/>
      <dgm:spPr/>
    </dgm:pt>
    <dgm:pt modelId="{8A888BEC-10C6-4121-819B-BEEF54261622}" type="pres">
      <dgm:prSet presAssocID="{5CDFFD11-C63A-4DC7-86CD-29514A09C8CF}" presName="child" presStyleLbl="alignAccFollowNode1" presStyleIdx="5" presStyleCnt="10">
        <dgm:presLayoutVars>
          <dgm:chMax val="0"/>
          <dgm:bulletEnabled val="1"/>
        </dgm:presLayoutVars>
      </dgm:prSet>
      <dgm:spPr/>
    </dgm:pt>
    <dgm:pt modelId="{9961C7A7-5470-4057-BD4E-9DC0357B848D}" type="pres">
      <dgm:prSet presAssocID="{9A5B3D67-14BE-4D80-9DF8-614309876FAF}" presName="sibTrans" presStyleLbl="sibTrans2D1" presStyleIdx="6" presStyleCnt="10"/>
      <dgm:spPr/>
    </dgm:pt>
    <dgm:pt modelId="{5B2B9FEF-FF7F-4D65-988C-A32EB3A1ABCB}" type="pres">
      <dgm:prSet presAssocID="{8A475E6F-E3D1-4DCA-A558-147F1F60FB7B}" presName="child" presStyleLbl="alignAccFollowNode1" presStyleIdx="6" presStyleCnt="10">
        <dgm:presLayoutVars>
          <dgm:chMax val="0"/>
          <dgm:bulletEnabled val="1"/>
        </dgm:presLayoutVars>
      </dgm:prSet>
      <dgm:spPr/>
    </dgm:pt>
    <dgm:pt modelId="{9FB258AB-D0A1-42B6-9374-293228A68238}" type="pres">
      <dgm:prSet presAssocID="{5D9DD009-5E37-4544-8B15-40369B3E1212}" presName="sibTrans" presStyleLbl="sibTrans2D1" presStyleIdx="7" presStyleCnt="10"/>
      <dgm:spPr/>
    </dgm:pt>
    <dgm:pt modelId="{43698624-A497-4112-BDC5-D06EFDE79C1C}" type="pres">
      <dgm:prSet presAssocID="{247D45F5-ED46-4F6E-AFE2-5FBFBCC5A794}" presName="child" presStyleLbl="alignAccFollowNode1" presStyleIdx="7" presStyleCnt="10">
        <dgm:presLayoutVars>
          <dgm:chMax val="0"/>
          <dgm:bulletEnabled val="1"/>
        </dgm:presLayoutVars>
      </dgm:prSet>
      <dgm:spPr/>
    </dgm:pt>
    <dgm:pt modelId="{023D2651-AF19-4670-A00A-F459B277D2D2}" type="pres">
      <dgm:prSet presAssocID="{A933346E-6570-4BC7-A076-0EDA6256974C}" presName="sibTrans" presStyleLbl="sibTrans2D1" presStyleIdx="8" presStyleCnt="10"/>
      <dgm:spPr/>
    </dgm:pt>
    <dgm:pt modelId="{81005A1E-8946-48A1-9FC3-154E02439752}" type="pres">
      <dgm:prSet presAssocID="{28742AD4-170C-4266-A181-FBEDFF305937}" presName="child" presStyleLbl="alignAccFollowNode1" presStyleIdx="8" presStyleCnt="10">
        <dgm:presLayoutVars>
          <dgm:chMax val="0"/>
          <dgm:bulletEnabled val="1"/>
        </dgm:presLayoutVars>
      </dgm:prSet>
      <dgm:spPr/>
    </dgm:pt>
    <dgm:pt modelId="{5DF8FE31-F888-4628-B48F-28B98DE38BFF}" type="pres">
      <dgm:prSet presAssocID="{63F6C400-6E17-431D-AEB5-23208EFADDDF}" presName="sibTrans" presStyleLbl="sibTrans2D1" presStyleIdx="9" presStyleCnt="10"/>
      <dgm:spPr/>
    </dgm:pt>
    <dgm:pt modelId="{034A1776-D9CA-48A5-8583-B5B08CE7A00C}" type="pres">
      <dgm:prSet presAssocID="{0B97D18E-00E9-4ED5-9561-93CF8AEDAD66}" presName="child" presStyleLbl="alignAccFollowNode1" presStyleIdx="9" presStyleCnt="10">
        <dgm:presLayoutVars>
          <dgm:chMax val="0"/>
          <dgm:bulletEnabled val="1"/>
        </dgm:presLayoutVars>
      </dgm:prSet>
      <dgm:spPr/>
    </dgm:pt>
  </dgm:ptLst>
  <dgm:cxnLst>
    <dgm:cxn modelId="{453F3040-F775-4BF9-AC2B-0574B6BA2330}" type="presOf" srcId="{5CDFFD11-C63A-4DC7-86CD-29514A09C8CF}" destId="{8A888BEC-10C6-4121-819B-BEEF54261622}" srcOrd="0" destOrd="0" presId="urn:microsoft.com/office/officeart/2005/8/layout/lProcess1"/>
    <dgm:cxn modelId="{287077B4-ABEB-4EA7-93F6-8A3AAD3370F0}" type="presOf" srcId="{8A475E6F-E3D1-4DCA-A558-147F1F60FB7B}" destId="{5B2B9FEF-FF7F-4D65-988C-A32EB3A1ABCB}" srcOrd="0" destOrd="0" presId="urn:microsoft.com/office/officeart/2005/8/layout/lProcess1"/>
    <dgm:cxn modelId="{D70878EF-589A-4842-9318-47DA72D77A52}" srcId="{277126C9-5B8C-4F88-9F2E-1752741CA1E7}" destId="{5E43FBA3-E877-4B8D-A93D-5FFD1FC50AA2}" srcOrd="2" destOrd="0" parTransId="{C5CE9A2D-BBFD-4079-8C51-0ECCA96EA241}" sibTransId="{B86EB94C-0F7F-4631-8B22-0FDEA4C3AB8B}"/>
    <dgm:cxn modelId="{554AF053-021C-41F3-B9B5-B89CBF4C1A37}" srcId="{9B6D3054-A1B0-4FA1-8DDF-5FDB3EFA2B6B}" destId="{8A475E6F-E3D1-4DCA-A558-147F1F60FB7B}" srcOrd="1" destOrd="0" parTransId="{0CB6E1D0-44EA-453D-8C01-BE641464B816}" sibTransId="{5D9DD009-5E37-4544-8B15-40369B3E1212}"/>
    <dgm:cxn modelId="{F91DD684-6EBB-4F44-BD7D-A97E272068CE}" type="presOf" srcId="{BB67BB97-8CC5-4562-B89A-63031C58ED49}" destId="{3DC0C023-F3EA-41D5-8C0C-8722ADAB6BE1}" srcOrd="0" destOrd="0" presId="urn:microsoft.com/office/officeart/2005/8/layout/lProcess1"/>
    <dgm:cxn modelId="{7A04171A-88E8-47FB-B316-6434606EC6D2}" type="presOf" srcId="{9B6D3054-A1B0-4FA1-8DDF-5FDB3EFA2B6B}" destId="{4F4847DA-BB48-4FFD-84AF-A3EF3FFFC689}" srcOrd="0" destOrd="0" presId="urn:microsoft.com/office/officeart/2005/8/layout/lProcess1"/>
    <dgm:cxn modelId="{ADBA64A9-C043-4357-AC9E-8D1A336F7078}" srcId="{9B6D3054-A1B0-4FA1-8DDF-5FDB3EFA2B6B}" destId="{28742AD4-170C-4266-A181-FBEDFF305937}" srcOrd="3" destOrd="0" parTransId="{E42DBF9F-EFE6-4016-8333-DE690567F8F0}" sibTransId="{63F6C400-6E17-431D-AEB5-23208EFADDDF}"/>
    <dgm:cxn modelId="{2B1FC0AC-B01E-430F-888D-CE5BCD2F7B98}" srcId="{D126A846-17D5-4AF7-B8E2-424812BE64B6}" destId="{277126C9-5B8C-4F88-9F2E-1752741CA1E7}" srcOrd="0" destOrd="0" parTransId="{D6F054CA-9CBC-43F5-AC8A-94ED6E357705}" sibTransId="{C5BBCBB1-B6D8-4B95-BBD6-1BA4844E2CA4}"/>
    <dgm:cxn modelId="{86D0ABEE-A8F3-4DC9-A46D-BFFD6E488876}" srcId="{D126A846-17D5-4AF7-B8E2-424812BE64B6}" destId="{9B6D3054-A1B0-4FA1-8DDF-5FDB3EFA2B6B}" srcOrd="1" destOrd="0" parTransId="{5CC9D316-69D8-426F-82EB-F7119C162A54}" sibTransId="{E90B1215-E0A9-40F7-A4DC-BE629484A721}"/>
    <dgm:cxn modelId="{A3DA4BA9-B494-4D53-AE52-922BFCD0E1DF}" srcId="{9B6D3054-A1B0-4FA1-8DDF-5FDB3EFA2B6B}" destId="{0B97D18E-00E9-4ED5-9561-93CF8AEDAD66}" srcOrd="4" destOrd="0" parTransId="{431636F5-CA3E-47B9-8B10-0A0E2BB71B19}" sibTransId="{847ECC44-B210-483D-8E44-CCAD79C915F1}"/>
    <dgm:cxn modelId="{5B55E8C8-DF11-454B-BF36-90AE7F5A03CC}" type="presOf" srcId="{DF1F7C4C-C962-4CBA-8C01-E8040214FC2F}" destId="{D44DF746-B71A-4072-B1AC-CF0F32FD4713}" srcOrd="0" destOrd="0" presId="urn:microsoft.com/office/officeart/2005/8/layout/lProcess1"/>
    <dgm:cxn modelId="{7F61A8C0-3D96-44B1-9BA1-6A3274D73752}" type="presOf" srcId="{95C466D4-5867-403B-B0B7-96D643325FFF}" destId="{A2452499-BB1B-4F5A-91ED-08461FAC0B49}" srcOrd="0" destOrd="0" presId="urn:microsoft.com/office/officeart/2005/8/layout/lProcess1"/>
    <dgm:cxn modelId="{8237A2BD-D4AF-4FAD-A739-A2CAE8CA2BFA}" type="presOf" srcId="{28742AD4-170C-4266-A181-FBEDFF305937}" destId="{81005A1E-8946-48A1-9FC3-154E02439752}" srcOrd="0" destOrd="0" presId="urn:microsoft.com/office/officeart/2005/8/layout/lProcess1"/>
    <dgm:cxn modelId="{A2DF9678-EFF7-4771-96D9-B0946D2F004A}" type="presOf" srcId="{6B027340-4CA7-4114-BE4C-F0C95714D2C0}" destId="{51A9BEFB-6F39-49A7-92E8-FF2CFEA4285B}" srcOrd="0" destOrd="0" presId="urn:microsoft.com/office/officeart/2005/8/layout/lProcess1"/>
    <dgm:cxn modelId="{A842AF14-F983-40F4-8827-EEADC469E3D2}" type="presOf" srcId="{D126A846-17D5-4AF7-B8E2-424812BE64B6}" destId="{A1C80146-7698-49BA-8D5C-51CA08861F12}" srcOrd="0" destOrd="0" presId="urn:microsoft.com/office/officeart/2005/8/layout/lProcess1"/>
    <dgm:cxn modelId="{EA4E39F1-114F-4315-829F-20438CF761DA}" srcId="{277126C9-5B8C-4F88-9F2E-1752741CA1E7}" destId="{DF1F7C4C-C962-4CBA-8C01-E8040214FC2F}" srcOrd="4" destOrd="0" parTransId="{48EFEC05-F167-4ADA-97DA-F3C93F9EABCA}" sibTransId="{B4133F5E-EFB1-4D68-ADBF-DC0F0AB58966}"/>
    <dgm:cxn modelId="{B52A92AB-CF83-466A-9841-BACF4B06AFB9}" type="presOf" srcId="{2BC7EEDE-5624-47DB-B419-84B41883DFDE}" destId="{6292B599-BEAD-4E94-BD19-EF1CC9496AEA}" srcOrd="0" destOrd="0" presId="urn:microsoft.com/office/officeart/2005/8/layout/lProcess1"/>
    <dgm:cxn modelId="{9C5CDBB3-38D0-40B4-B926-A9DC409C670A}" type="presOf" srcId="{A933346E-6570-4BC7-A076-0EDA6256974C}" destId="{023D2651-AF19-4670-A00A-F459B277D2D2}" srcOrd="0" destOrd="0" presId="urn:microsoft.com/office/officeart/2005/8/layout/lProcess1"/>
    <dgm:cxn modelId="{3525C4D2-2244-4F4F-B3FA-91F9683018BD}" type="presOf" srcId="{B86EB94C-0F7F-4631-8B22-0FDEA4C3AB8B}" destId="{C1CC8A3E-C51F-4D83-A256-2B9066176DB8}" srcOrd="0" destOrd="0" presId="urn:microsoft.com/office/officeart/2005/8/layout/lProcess1"/>
    <dgm:cxn modelId="{CA318894-9601-44F4-A864-1D5DA566FCB7}" type="presOf" srcId="{0B97D18E-00E9-4ED5-9561-93CF8AEDAD66}" destId="{034A1776-D9CA-48A5-8583-B5B08CE7A00C}" srcOrd="0" destOrd="0" presId="urn:microsoft.com/office/officeart/2005/8/layout/lProcess1"/>
    <dgm:cxn modelId="{2A709519-30AA-41DF-ACB9-101FB08B0198}" type="presOf" srcId="{247D45F5-ED46-4F6E-AFE2-5FBFBCC5A794}" destId="{43698624-A497-4112-BDC5-D06EFDE79C1C}" srcOrd="0" destOrd="0" presId="urn:microsoft.com/office/officeart/2005/8/layout/lProcess1"/>
    <dgm:cxn modelId="{C8A90317-FDA0-4D09-8C35-04FC9C42C2C0}" type="presOf" srcId="{61350A23-3AF6-47C3-BA15-880718ACEED3}" destId="{1AF225A6-7D73-4AFF-A335-7A302A0E0C43}" srcOrd="0" destOrd="0" presId="urn:microsoft.com/office/officeart/2005/8/layout/lProcess1"/>
    <dgm:cxn modelId="{2578D4D5-83E7-49BA-AB5E-CC9C63E690E3}" srcId="{277126C9-5B8C-4F88-9F2E-1752741CA1E7}" destId="{95C466D4-5867-403B-B0B7-96D643325FFF}" srcOrd="3" destOrd="0" parTransId="{F9B6CEA2-6876-48B9-8DB1-C9F419E95E6E}" sibTransId="{3F05F66A-C2C1-473E-89ED-1527EE300A05}"/>
    <dgm:cxn modelId="{1EFD2D9F-C918-437E-BCA5-6675C26ADC61}" srcId="{277126C9-5B8C-4F88-9F2E-1752741CA1E7}" destId="{61350A23-3AF6-47C3-BA15-880718ACEED3}" srcOrd="0" destOrd="0" parTransId="{BB67BB97-8CC5-4562-B89A-63031C58ED49}" sibTransId="{6B027340-4CA7-4114-BE4C-F0C95714D2C0}"/>
    <dgm:cxn modelId="{5FD21497-6DA9-435C-B15F-5C6D8E0A6D75}" srcId="{277126C9-5B8C-4F88-9F2E-1752741CA1E7}" destId="{2BC7EEDE-5624-47DB-B419-84B41883DFDE}" srcOrd="1" destOrd="0" parTransId="{BDAEA1E4-C007-49AD-B636-F213362348EB}" sibTransId="{E5096FA9-BA15-49BE-B90A-23E727B51FC4}"/>
    <dgm:cxn modelId="{725153D0-AA7C-4D7F-8F7D-814AAA996EB3}" type="presOf" srcId="{5E43FBA3-E877-4B8D-A93D-5FFD1FC50AA2}" destId="{518C6C5D-4DBD-4379-B74D-1404586E0A6F}" srcOrd="0" destOrd="0" presId="urn:microsoft.com/office/officeart/2005/8/layout/lProcess1"/>
    <dgm:cxn modelId="{AA85234D-E301-4550-937F-34E800F4AF5E}" type="presOf" srcId="{3F05F66A-C2C1-473E-89ED-1527EE300A05}" destId="{1A2EC3B7-E749-4BD8-AA07-F7F83C2F7166}" srcOrd="0" destOrd="0" presId="urn:microsoft.com/office/officeart/2005/8/layout/lProcess1"/>
    <dgm:cxn modelId="{E3A15007-CAD3-440B-B6C1-67FA2E9F3869}" type="presOf" srcId="{63F6C400-6E17-431D-AEB5-23208EFADDDF}" destId="{5DF8FE31-F888-4628-B48F-28B98DE38BFF}" srcOrd="0" destOrd="0" presId="urn:microsoft.com/office/officeart/2005/8/layout/lProcess1"/>
    <dgm:cxn modelId="{068D81C7-A10A-4EE7-9CAC-15F8E9ADB22A}" srcId="{9B6D3054-A1B0-4FA1-8DDF-5FDB3EFA2B6B}" destId="{5CDFFD11-C63A-4DC7-86CD-29514A09C8CF}" srcOrd="0" destOrd="0" parTransId="{7BF1E009-4E33-49A6-82B8-1EA4447F9037}" sibTransId="{9A5B3D67-14BE-4D80-9DF8-614309876FAF}"/>
    <dgm:cxn modelId="{D8CAB677-1A58-442E-B48C-66853A17BB9E}" type="presOf" srcId="{9A5B3D67-14BE-4D80-9DF8-614309876FAF}" destId="{9961C7A7-5470-4057-BD4E-9DC0357B848D}" srcOrd="0" destOrd="0" presId="urn:microsoft.com/office/officeart/2005/8/layout/lProcess1"/>
    <dgm:cxn modelId="{65612117-842C-402D-A7E5-61A6DC1952BC}" type="presOf" srcId="{7BF1E009-4E33-49A6-82B8-1EA4447F9037}" destId="{E52D1FC2-8305-4DB4-8820-6152F799C0E1}" srcOrd="0" destOrd="0" presId="urn:microsoft.com/office/officeart/2005/8/layout/lProcess1"/>
    <dgm:cxn modelId="{A08158F7-6887-4F3F-AFB3-40E1258C81E7}" type="presOf" srcId="{277126C9-5B8C-4F88-9F2E-1752741CA1E7}" destId="{A3E62CFA-52F9-4029-8003-C59611AA4077}" srcOrd="0" destOrd="0" presId="urn:microsoft.com/office/officeart/2005/8/layout/lProcess1"/>
    <dgm:cxn modelId="{AA57BB09-FE45-4E86-84AA-A4AB92218C8B}" type="presOf" srcId="{5D9DD009-5E37-4544-8B15-40369B3E1212}" destId="{9FB258AB-D0A1-42B6-9374-293228A68238}" srcOrd="0" destOrd="0" presId="urn:microsoft.com/office/officeart/2005/8/layout/lProcess1"/>
    <dgm:cxn modelId="{433C5BFE-251B-4CD5-A12E-B1BC6CF2D0A8}" srcId="{9B6D3054-A1B0-4FA1-8DDF-5FDB3EFA2B6B}" destId="{247D45F5-ED46-4F6E-AFE2-5FBFBCC5A794}" srcOrd="2" destOrd="0" parTransId="{410F886E-6D9D-4648-8DAB-5D5986CC8B68}" sibTransId="{A933346E-6570-4BC7-A076-0EDA6256974C}"/>
    <dgm:cxn modelId="{EB15EFEF-522D-4B1F-A42B-233753AA725C}" type="presOf" srcId="{E5096FA9-BA15-49BE-B90A-23E727B51FC4}" destId="{FC542DC6-4CF3-4E3D-90DF-39507618DED9}" srcOrd="0" destOrd="0" presId="urn:microsoft.com/office/officeart/2005/8/layout/lProcess1"/>
    <dgm:cxn modelId="{0D0D68F1-6762-48B1-9537-454B5308ABDA}" type="presParOf" srcId="{A1C80146-7698-49BA-8D5C-51CA08861F12}" destId="{81A60144-7B52-4ABA-A883-1DBEC0EEE4E9}" srcOrd="0" destOrd="0" presId="urn:microsoft.com/office/officeart/2005/8/layout/lProcess1"/>
    <dgm:cxn modelId="{C2491F6E-6A68-426C-8BEA-90CB1900D8A1}" type="presParOf" srcId="{81A60144-7B52-4ABA-A883-1DBEC0EEE4E9}" destId="{A3E62CFA-52F9-4029-8003-C59611AA4077}" srcOrd="0" destOrd="0" presId="urn:microsoft.com/office/officeart/2005/8/layout/lProcess1"/>
    <dgm:cxn modelId="{E6DB1ABD-2147-4F06-A289-6CDC22AFCF7A}" type="presParOf" srcId="{81A60144-7B52-4ABA-A883-1DBEC0EEE4E9}" destId="{3DC0C023-F3EA-41D5-8C0C-8722ADAB6BE1}" srcOrd="1" destOrd="0" presId="urn:microsoft.com/office/officeart/2005/8/layout/lProcess1"/>
    <dgm:cxn modelId="{1C655432-24C4-4FE6-89FB-AD057B1B888A}" type="presParOf" srcId="{81A60144-7B52-4ABA-A883-1DBEC0EEE4E9}" destId="{1AF225A6-7D73-4AFF-A335-7A302A0E0C43}" srcOrd="2" destOrd="0" presId="urn:microsoft.com/office/officeart/2005/8/layout/lProcess1"/>
    <dgm:cxn modelId="{DCAEEA3E-ACCA-4AAE-90D3-85167560E1C8}" type="presParOf" srcId="{81A60144-7B52-4ABA-A883-1DBEC0EEE4E9}" destId="{51A9BEFB-6F39-49A7-92E8-FF2CFEA4285B}" srcOrd="3" destOrd="0" presId="urn:microsoft.com/office/officeart/2005/8/layout/lProcess1"/>
    <dgm:cxn modelId="{CA1185D1-8D7B-4617-B0F7-F573E2E0BD63}" type="presParOf" srcId="{81A60144-7B52-4ABA-A883-1DBEC0EEE4E9}" destId="{6292B599-BEAD-4E94-BD19-EF1CC9496AEA}" srcOrd="4" destOrd="0" presId="urn:microsoft.com/office/officeart/2005/8/layout/lProcess1"/>
    <dgm:cxn modelId="{B3E554BF-2D18-42A8-927C-F3FDC68EB49E}" type="presParOf" srcId="{81A60144-7B52-4ABA-A883-1DBEC0EEE4E9}" destId="{FC542DC6-4CF3-4E3D-90DF-39507618DED9}" srcOrd="5" destOrd="0" presId="urn:microsoft.com/office/officeart/2005/8/layout/lProcess1"/>
    <dgm:cxn modelId="{4D2D70ED-420B-4688-91E4-B9A35391C6D4}" type="presParOf" srcId="{81A60144-7B52-4ABA-A883-1DBEC0EEE4E9}" destId="{518C6C5D-4DBD-4379-B74D-1404586E0A6F}" srcOrd="6" destOrd="0" presId="urn:microsoft.com/office/officeart/2005/8/layout/lProcess1"/>
    <dgm:cxn modelId="{9B81BCA7-1EBD-44BF-B344-E3E51DE31327}" type="presParOf" srcId="{81A60144-7B52-4ABA-A883-1DBEC0EEE4E9}" destId="{C1CC8A3E-C51F-4D83-A256-2B9066176DB8}" srcOrd="7" destOrd="0" presId="urn:microsoft.com/office/officeart/2005/8/layout/lProcess1"/>
    <dgm:cxn modelId="{75016F1A-8D26-4F7F-A3CB-A4F2F3B6E5E0}" type="presParOf" srcId="{81A60144-7B52-4ABA-A883-1DBEC0EEE4E9}" destId="{A2452499-BB1B-4F5A-91ED-08461FAC0B49}" srcOrd="8" destOrd="0" presId="urn:microsoft.com/office/officeart/2005/8/layout/lProcess1"/>
    <dgm:cxn modelId="{71581441-DB60-4FA2-8181-7B190A6C682C}" type="presParOf" srcId="{81A60144-7B52-4ABA-A883-1DBEC0EEE4E9}" destId="{1A2EC3B7-E749-4BD8-AA07-F7F83C2F7166}" srcOrd="9" destOrd="0" presId="urn:microsoft.com/office/officeart/2005/8/layout/lProcess1"/>
    <dgm:cxn modelId="{A42CA957-8D98-4A58-81BA-4BBD39360D26}" type="presParOf" srcId="{81A60144-7B52-4ABA-A883-1DBEC0EEE4E9}" destId="{D44DF746-B71A-4072-B1AC-CF0F32FD4713}" srcOrd="10" destOrd="0" presId="urn:microsoft.com/office/officeart/2005/8/layout/lProcess1"/>
    <dgm:cxn modelId="{65006A05-9E37-42D6-B03C-1FE1F49BB230}" type="presParOf" srcId="{A1C80146-7698-49BA-8D5C-51CA08861F12}" destId="{00B6971D-A417-443B-AC97-0AEC7BA4DEA6}" srcOrd="1" destOrd="0" presId="urn:microsoft.com/office/officeart/2005/8/layout/lProcess1"/>
    <dgm:cxn modelId="{1DC63944-B0AA-4A37-B9D3-5EEC7A596ED1}" type="presParOf" srcId="{A1C80146-7698-49BA-8D5C-51CA08861F12}" destId="{D4AD0B28-7D2C-46F5-874E-D4DB3C79857C}" srcOrd="2" destOrd="0" presId="urn:microsoft.com/office/officeart/2005/8/layout/lProcess1"/>
    <dgm:cxn modelId="{70298384-535D-4DEB-BB4A-7A592274F05F}" type="presParOf" srcId="{D4AD0B28-7D2C-46F5-874E-D4DB3C79857C}" destId="{4F4847DA-BB48-4FFD-84AF-A3EF3FFFC689}" srcOrd="0" destOrd="0" presId="urn:microsoft.com/office/officeart/2005/8/layout/lProcess1"/>
    <dgm:cxn modelId="{74B07D51-9558-4C4A-9C93-40530E8AF65D}" type="presParOf" srcId="{D4AD0B28-7D2C-46F5-874E-D4DB3C79857C}" destId="{E52D1FC2-8305-4DB4-8820-6152F799C0E1}" srcOrd="1" destOrd="0" presId="urn:microsoft.com/office/officeart/2005/8/layout/lProcess1"/>
    <dgm:cxn modelId="{F6D9011B-D188-4A68-B36E-8AACE786B8CB}" type="presParOf" srcId="{D4AD0B28-7D2C-46F5-874E-D4DB3C79857C}" destId="{8A888BEC-10C6-4121-819B-BEEF54261622}" srcOrd="2" destOrd="0" presId="urn:microsoft.com/office/officeart/2005/8/layout/lProcess1"/>
    <dgm:cxn modelId="{7754907F-E999-4CD1-BC3B-5E163C83EE94}" type="presParOf" srcId="{D4AD0B28-7D2C-46F5-874E-D4DB3C79857C}" destId="{9961C7A7-5470-4057-BD4E-9DC0357B848D}" srcOrd="3" destOrd="0" presId="urn:microsoft.com/office/officeart/2005/8/layout/lProcess1"/>
    <dgm:cxn modelId="{32F6D1D4-FE5F-49A4-9688-44D3D861E6D5}" type="presParOf" srcId="{D4AD0B28-7D2C-46F5-874E-D4DB3C79857C}" destId="{5B2B9FEF-FF7F-4D65-988C-A32EB3A1ABCB}" srcOrd="4" destOrd="0" presId="urn:microsoft.com/office/officeart/2005/8/layout/lProcess1"/>
    <dgm:cxn modelId="{FEC06FD7-D6C9-497A-8020-596AC7B41594}" type="presParOf" srcId="{D4AD0B28-7D2C-46F5-874E-D4DB3C79857C}" destId="{9FB258AB-D0A1-42B6-9374-293228A68238}" srcOrd="5" destOrd="0" presId="urn:microsoft.com/office/officeart/2005/8/layout/lProcess1"/>
    <dgm:cxn modelId="{587F2FC0-A815-4F35-83A2-5174C7F37EC2}" type="presParOf" srcId="{D4AD0B28-7D2C-46F5-874E-D4DB3C79857C}" destId="{43698624-A497-4112-BDC5-D06EFDE79C1C}" srcOrd="6" destOrd="0" presId="urn:microsoft.com/office/officeart/2005/8/layout/lProcess1"/>
    <dgm:cxn modelId="{766819A0-BA28-42BF-B617-885F7AC44BD3}" type="presParOf" srcId="{D4AD0B28-7D2C-46F5-874E-D4DB3C79857C}" destId="{023D2651-AF19-4670-A00A-F459B277D2D2}" srcOrd="7" destOrd="0" presId="urn:microsoft.com/office/officeart/2005/8/layout/lProcess1"/>
    <dgm:cxn modelId="{61FE4442-032E-46FA-B50B-9A4DF1EFA0A9}" type="presParOf" srcId="{D4AD0B28-7D2C-46F5-874E-D4DB3C79857C}" destId="{81005A1E-8946-48A1-9FC3-154E02439752}" srcOrd="8" destOrd="0" presId="urn:microsoft.com/office/officeart/2005/8/layout/lProcess1"/>
    <dgm:cxn modelId="{E3E187F5-92C6-4962-BCE4-65CB1837C56D}" type="presParOf" srcId="{D4AD0B28-7D2C-46F5-874E-D4DB3C79857C}" destId="{5DF8FE31-F888-4628-B48F-28B98DE38BFF}" srcOrd="9" destOrd="0" presId="urn:microsoft.com/office/officeart/2005/8/layout/lProcess1"/>
    <dgm:cxn modelId="{11063E1A-6CA9-41D3-AC75-8293672B8557}" type="presParOf" srcId="{D4AD0B28-7D2C-46F5-874E-D4DB3C79857C}" destId="{034A1776-D9CA-48A5-8583-B5B08CE7A00C}"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23CD39-42E1-442F-9CD3-6078D01AD22F}"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it-IT"/>
        </a:p>
      </dgm:t>
    </dgm:pt>
    <dgm:pt modelId="{FDF11395-C78C-432D-A73C-0C197E230AFA}">
      <dgm:prSet phldrT="[Testo]"/>
      <dgm:spPr/>
      <dgm:t>
        <a:bodyPr/>
        <a:lstStyle/>
        <a:p>
          <a:r>
            <a:rPr lang="it-IT" b="1" dirty="0">
              <a:solidFill>
                <a:srgbClr val="FFFF00"/>
              </a:solidFill>
              <a:effectLst>
                <a:outerShdw blurRad="38100" dist="38100" dir="2700000" algn="tl">
                  <a:srgbClr val="000000">
                    <a:alpha val="43137"/>
                  </a:srgbClr>
                </a:outerShdw>
              </a:effectLst>
            </a:rPr>
            <a:t>FALSO PIANTO</a:t>
          </a:r>
        </a:p>
      </dgm:t>
    </dgm:pt>
    <dgm:pt modelId="{4945BB16-FBC3-4940-872A-FFAFA77DBE28}" type="parTrans" cxnId="{8AA1F25F-B89A-4996-A063-DA0D6C915AF0}">
      <dgm:prSet/>
      <dgm:spPr/>
      <dgm:t>
        <a:bodyPr/>
        <a:lstStyle/>
        <a:p>
          <a:endParaRPr lang="it-IT"/>
        </a:p>
      </dgm:t>
    </dgm:pt>
    <dgm:pt modelId="{06BAA5D1-52EF-4ECA-B189-A1EA7D327CB7}" type="sibTrans" cxnId="{8AA1F25F-B89A-4996-A063-DA0D6C915AF0}">
      <dgm:prSet/>
      <dgm:spPr/>
      <dgm:t>
        <a:bodyPr/>
        <a:lstStyle/>
        <a:p>
          <a:endParaRPr lang="it-IT"/>
        </a:p>
      </dgm:t>
    </dgm:pt>
    <dgm:pt modelId="{42C79543-1715-49C4-8B84-2FD4BF161EAB}">
      <dgm:prSet phldrT="[Testo]"/>
      <dgm:spPr/>
      <dgm:t>
        <a:bodyPr/>
        <a:lstStyle/>
        <a:p>
          <a:r>
            <a:rPr lang="it-IT" dirty="0"/>
            <a:t>Verso i 3-4 mesi </a:t>
          </a:r>
        </a:p>
      </dgm:t>
    </dgm:pt>
    <dgm:pt modelId="{3BBA6907-FA76-4325-966F-05E9E6694165}" type="parTrans" cxnId="{EACB1594-3A2C-4C37-B2FB-F125B9B2F27C}">
      <dgm:prSet/>
      <dgm:spPr/>
      <dgm:t>
        <a:bodyPr/>
        <a:lstStyle/>
        <a:p>
          <a:endParaRPr lang="it-IT"/>
        </a:p>
      </dgm:t>
    </dgm:pt>
    <dgm:pt modelId="{F5346C4E-B3D0-4B87-8116-61983472FD54}" type="sibTrans" cxnId="{EACB1594-3A2C-4C37-B2FB-F125B9B2F27C}">
      <dgm:prSet/>
      <dgm:spPr/>
      <dgm:t>
        <a:bodyPr/>
        <a:lstStyle/>
        <a:p>
          <a:endParaRPr lang="it-IT"/>
        </a:p>
      </dgm:t>
    </dgm:pt>
    <dgm:pt modelId="{9C93E596-8EE5-43FC-B2C2-B827CB16FD6D}">
      <dgm:prSet phldrT="[Testo]"/>
      <dgm:spPr/>
      <dgm:t>
        <a:bodyPr/>
        <a:lstStyle/>
        <a:p>
          <a:r>
            <a:rPr lang="it-IT" dirty="0"/>
            <a:t>Gemiti per attirare attenzione e sperimentare suoni</a:t>
          </a:r>
        </a:p>
      </dgm:t>
    </dgm:pt>
    <dgm:pt modelId="{DBF43734-F8FD-4F18-9D93-44A80417BCBE}" type="parTrans" cxnId="{59DA1B35-C2C6-48C0-9105-12EFE2B6A448}">
      <dgm:prSet/>
      <dgm:spPr/>
      <dgm:t>
        <a:bodyPr/>
        <a:lstStyle/>
        <a:p>
          <a:endParaRPr lang="it-IT"/>
        </a:p>
      </dgm:t>
    </dgm:pt>
    <dgm:pt modelId="{1DCD537C-55BD-4D24-928D-92C057D84ACA}" type="sibTrans" cxnId="{59DA1B35-C2C6-48C0-9105-12EFE2B6A448}">
      <dgm:prSet/>
      <dgm:spPr/>
      <dgm:t>
        <a:bodyPr/>
        <a:lstStyle/>
        <a:p>
          <a:endParaRPr lang="it-IT"/>
        </a:p>
      </dgm:t>
    </dgm:pt>
    <dgm:pt modelId="{BEE078CF-A912-49C0-9029-C002E6AA2569}">
      <dgm:prSet phldrT="[Testo]"/>
      <dgm:spPr/>
      <dgm:t>
        <a:bodyPr/>
        <a:lstStyle/>
        <a:p>
          <a:r>
            <a:rPr lang="it-IT" b="1" dirty="0">
              <a:solidFill>
                <a:srgbClr val="FFFF00"/>
              </a:solidFill>
              <a:effectLst>
                <a:outerShdw blurRad="38100" dist="38100" dir="2700000" algn="tl">
                  <a:srgbClr val="000000">
                    <a:alpha val="43137"/>
                  </a:srgbClr>
                </a:outerShdw>
              </a:effectLst>
            </a:rPr>
            <a:t>LALLAZIONE</a:t>
          </a:r>
        </a:p>
      </dgm:t>
    </dgm:pt>
    <dgm:pt modelId="{4AB67DC7-76DD-43F1-B683-8CAB41A7F9B5}" type="parTrans" cxnId="{744A874C-1C2E-4999-836C-DFE2D64E93AE}">
      <dgm:prSet/>
      <dgm:spPr/>
      <dgm:t>
        <a:bodyPr/>
        <a:lstStyle/>
        <a:p>
          <a:endParaRPr lang="it-IT"/>
        </a:p>
      </dgm:t>
    </dgm:pt>
    <dgm:pt modelId="{FD7459E2-EC9A-4016-968D-0F79F72983F0}" type="sibTrans" cxnId="{744A874C-1C2E-4999-836C-DFE2D64E93AE}">
      <dgm:prSet/>
      <dgm:spPr/>
      <dgm:t>
        <a:bodyPr/>
        <a:lstStyle/>
        <a:p>
          <a:endParaRPr lang="it-IT"/>
        </a:p>
      </dgm:t>
    </dgm:pt>
    <dgm:pt modelId="{B260C90E-987A-49E1-B299-6D46E9C06619}">
      <dgm:prSet phldrT="[Testo]"/>
      <dgm:spPr/>
      <dgm:t>
        <a:bodyPr/>
        <a:lstStyle/>
        <a:p>
          <a:r>
            <a:rPr lang="it-IT" dirty="0"/>
            <a:t>Dai 4 ai 6 mesi</a:t>
          </a:r>
        </a:p>
      </dgm:t>
    </dgm:pt>
    <dgm:pt modelId="{4EEEBEE6-BE72-48EA-92A6-0D55343CC3EF}" type="parTrans" cxnId="{EE514A2E-8B45-410E-B989-03194CD99232}">
      <dgm:prSet/>
      <dgm:spPr/>
      <dgm:t>
        <a:bodyPr/>
        <a:lstStyle/>
        <a:p>
          <a:endParaRPr lang="it-IT"/>
        </a:p>
      </dgm:t>
    </dgm:pt>
    <dgm:pt modelId="{AF3DF0E8-31E6-4E94-ABB2-12C0052CBFFF}" type="sibTrans" cxnId="{EE514A2E-8B45-410E-B989-03194CD99232}">
      <dgm:prSet/>
      <dgm:spPr/>
      <dgm:t>
        <a:bodyPr/>
        <a:lstStyle/>
        <a:p>
          <a:endParaRPr lang="it-IT"/>
        </a:p>
      </dgm:t>
    </dgm:pt>
    <dgm:pt modelId="{85007CEE-6DE4-4754-956A-2B6462F5F5B7}">
      <dgm:prSet phldrT="[Testo]"/>
      <dgm:spPr/>
      <dgm:t>
        <a:bodyPr/>
        <a:lstStyle/>
        <a:p>
          <a:r>
            <a:rPr lang="it-IT" dirty="0"/>
            <a:t>Combinazioni di vocali e consonanti che possono avere un suono simile alle parole ma che non sono usate in senso significativo</a:t>
          </a:r>
        </a:p>
      </dgm:t>
    </dgm:pt>
    <dgm:pt modelId="{3770E7FB-6590-42A8-A909-DB80951A5BD0}" type="parTrans" cxnId="{91EF823C-8B30-44F2-9B74-CBCA1ADEBCEB}">
      <dgm:prSet/>
      <dgm:spPr/>
      <dgm:t>
        <a:bodyPr/>
        <a:lstStyle/>
        <a:p>
          <a:endParaRPr lang="it-IT"/>
        </a:p>
      </dgm:t>
    </dgm:pt>
    <dgm:pt modelId="{5AFAAEF2-207F-41D7-B9E6-E2816291B3C5}" type="sibTrans" cxnId="{91EF823C-8B30-44F2-9B74-CBCA1ADEBCEB}">
      <dgm:prSet/>
      <dgm:spPr/>
      <dgm:t>
        <a:bodyPr/>
        <a:lstStyle/>
        <a:p>
          <a:endParaRPr lang="it-IT"/>
        </a:p>
      </dgm:t>
    </dgm:pt>
    <dgm:pt modelId="{050D46E0-9A99-47D6-9723-AEC88DC95D3E}">
      <dgm:prSet phldrT="[Testo]"/>
      <dgm:spPr/>
      <dgm:t>
        <a:bodyPr/>
        <a:lstStyle/>
        <a:p>
          <a:r>
            <a:rPr lang="it-IT" b="1" dirty="0">
              <a:solidFill>
                <a:srgbClr val="FFFF00"/>
              </a:solidFill>
              <a:effectLst>
                <a:outerShdw blurRad="38100" dist="38100" dir="2700000" algn="tl">
                  <a:srgbClr val="000000">
                    <a:alpha val="43137"/>
                  </a:srgbClr>
                </a:outerShdw>
              </a:effectLst>
            </a:rPr>
            <a:t>I VOCABOLI</a:t>
          </a:r>
        </a:p>
      </dgm:t>
    </dgm:pt>
    <dgm:pt modelId="{5DC203ED-8D2F-4D13-A283-956BA09E817D}" type="parTrans" cxnId="{DD1F6BD0-28AA-4E5C-8BFF-909F00B799BD}">
      <dgm:prSet/>
      <dgm:spPr/>
      <dgm:t>
        <a:bodyPr/>
        <a:lstStyle/>
        <a:p>
          <a:endParaRPr lang="it-IT"/>
        </a:p>
      </dgm:t>
    </dgm:pt>
    <dgm:pt modelId="{ACF57066-C885-4543-8B1B-A3C5154F8867}" type="sibTrans" cxnId="{DD1F6BD0-28AA-4E5C-8BFF-909F00B799BD}">
      <dgm:prSet/>
      <dgm:spPr/>
      <dgm:t>
        <a:bodyPr/>
        <a:lstStyle/>
        <a:p>
          <a:endParaRPr lang="it-IT"/>
        </a:p>
      </dgm:t>
    </dgm:pt>
    <dgm:pt modelId="{7DB6F512-47CF-4FFD-9528-7E21A99E2EBD}">
      <dgm:prSet phldrT="[Testo]"/>
      <dgm:spPr/>
      <dgm:t>
        <a:bodyPr/>
        <a:lstStyle/>
        <a:p>
          <a:r>
            <a:rPr lang="it-IT" dirty="0"/>
            <a:t>Strutture che i bambini usano per rappresentare oggetti e eventi; possono essere approssimazioni di vere e proprie parole</a:t>
          </a:r>
        </a:p>
      </dgm:t>
    </dgm:pt>
    <dgm:pt modelId="{9BD6415E-79B9-4DAE-90FD-F4B357DE201E}" type="parTrans" cxnId="{09966D71-40CA-4020-92F4-956CDF4C1342}">
      <dgm:prSet/>
      <dgm:spPr/>
      <dgm:t>
        <a:bodyPr/>
        <a:lstStyle/>
        <a:p>
          <a:endParaRPr lang="it-IT"/>
        </a:p>
      </dgm:t>
    </dgm:pt>
    <dgm:pt modelId="{4983B78E-EDDB-4714-9723-F2B729C3E295}" type="sibTrans" cxnId="{09966D71-40CA-4020-92F4-956CDF4C1342}">
      <dgm:prSet/>
      <dgm:spPr/>
      <dgm:t>
        <a:bodyPr/>
        <a:lstStyle/>
        <a:p>
          <a:endParaRPr lang="it-IT"/>
        </a:p>
      </dgm:t>
    </dgm:pt>
    <dgm:pt modelId="{BC03A226-AEA3-4C6B-8057-79AAC48CA04A}">
      <dgm:prSet phldrT="[Testo]"/>
      <dgm:spPr/>
      <dgm:t>
        <a:bodyPr/>
        <a:lstStyle/>
        <a:p>
          <a:r>
            <a:rPr lang="it-IT" dirty="0"/>
            <a:t>(Pianto-suoni vocalici-suoni consonantici)</a:t>
          </a:r>
        </a:p>
      </dgm:t>
    </dgm:pt>
    <dgm:pt modelId="{8B3111F2-B094-4963-80A6-C94F4C72218E}" type="parTrans" cxnId="{3594C8CA-C7BE-402C-91FB-B9A11075506E}">
      <dgm:prSet/>
      <dgm:spPr/>
      <dgm:t>
        <a:bodyPr/>
        <a:lstStyle/>
        <a:p>
          <a:endParaRPr lang="it-IT"/>
        </a:p>
      </dgm:t>
    </dgm:pt>
    <dgm:pt modelId="{24B8BA26-1EEB-4D48-94BE-D071798414B3}" type="sibTrans" cxnId="{3594C8CA-C7BE-402C-91FB-B9A11075506E}">
      <dgm:prSet/>
      <dgm:spPr/>
      <dgm:t>
        <a:bodyPr/>
        <a:lstStyle/>
        <a:p>
          <a:endParaRPr lang="it-IT"/>
        </a:p>
      </dgm:t>
    </dgm:pt>
    <dgm:pt modelId="{F01FCB3B-148C-4C1E-80BF-BF3F46CE9640}" type="pres">
      <dgm:prSet presAssocID="{D723CD39-42E1-442F-9CD3-6078D01AD22F}" presName="Name0" presStyleCnt="0">
        <dgm:presLayoutVars>
          <dgm:dir/>
          <dgm:resizeHandles val="exact"/>
        </dgm:presLayoutVars>
      </dgm:prSet>
      <dgm:spPr/>
    </dgm:pt>
    <dgm:pt modelId="{3435608B-52BD-4E30-BF2C-9BB9C17EE47B}" type="pres">
      <dgm:prSet presAssocID="{FDF11395-C78C-432D-A73C-0C197E230AFA}" presName="node" presStyleLbl="node1" presStyleIdx="0" presStyleCnt="3" custLinFactNeighborX="-513" custLinFactNeighborY="0">
        <dgm:presLayoutVars>
          <dgm:bulletEnabled val="1"/>
        </dgm:presLayoutVars>
      </dgm:prSet>
      <dgm:spPr/>
    </dgm:pt>
    <dgm:pt modelId="{058E71EF-C50C-4542-B137-F4AEEF14C837}" type="pres">
      <dgm:prSet presAssocID="{06BAA5D1-52EF-4ECA-B189-A1EA7D327CB7}" presName="sibTrans" presStyleCnt="0"/>
      <dgm:spPr/>
    </dgm:pt>
    <dgm:pt modelId="{ACECBC8A-CEE8-4961-B1AB-A2F0C2EB29BE}" type="pres">
      <dgm:prSet presAssocID="{BEE078CF-A912-49C0-9029-C002E6AA2569}" presName="node" presStyleLbl="node1" presStyleIdx="1" presStyleCnt="3">
        <dgm:presLayoutVars>
          <dgm:bulletEnabled val="1"/>
        </dgm:presLayoutVars>
      </dgm:prSet>
      <dgm:spPr/>
    </dgm:pt>
    <dgm:pt modelId="{258D4DAF-A2F3-4344-A8FA-6D7DC57FF8FD}" type="pres">
      <dgm:prSet presAssocID="{FD7459E2-EC9A-4016-968D-0F79F72983F0}" presName="sibTrans" presStyleCnt="0"/>
      <dgm:spPr/>
    </dgm:pt>
    <dgm:pt modelId="{DFED7253-8397-4FD8-9A69-2F4DE7C3922C}" type="pres">
      <dgm:prSet presAssocID="{050D46E0-9A99-47D6-9723-AEC88DC95D3E}" presName="node" presStyleLbl="node1" presStyleIdx="2" presStyleCnt="3">
        <dgm:presLayoutVars>
          <dgm:bulletEnabled val="1"/>
        </dgm:presLayoutVars>
      </dgm:prSet>
      <dgm:spPr/>
    </dgm:pt>
  </dgm:ptLst>
  <dgm:cxnLst>
    <dgm:cxn modelId="{9470E1CD-C2B0-439F-B14B-4C1061F6766E}" type="presOf" srcId="{85007CEE-6DE4-4754-956A-2B6462F5F5B7}" destId="{ACECBC8A-CEE8-4961-B1AB-A2F0C2EB29BE}" srcOrd="0" destOrd="2" presId="urn:microsoft.com/office/officeart/2005/8/layout/hList6"/>
    <dgm:cxn modelId="{C72040E3-5429-42BE-B84F-49AC2EE0155F}" type="presOf" srcId="{9C93E596-8EE5-43FC-B2C2-B827CB16FD6D}" destId="{3435608B-52BD-4E30-BF2C-9BB9C17EE47B}" srcOrd="0" destOrd="2" presId="urn:microsoft.com/office/officeart/2005/8/layout/hList6"/>
    <dgm:cxn modelId="{8AA1F25F-B89A-4996-A063-DA0D6C915AF0}" srcId="{D723CD39-42E1-442F-9CD3-6078D01AD22F}" destId="{FDF11395-C78C-432D-A73C-0C197E230AFA}" srcOrd="0" destOrd="0" parTransId="{4945BB16-FBC3-4940-872A-FFAFA77DBE28}" sibTransId="{06BAA5D1-52EF-4ECA-B189-A1EA7D327CB7}"/>
    <dgm:cxn modelId="{B7403C31-F906-4576-BBD2-64C21B19602B}" type="presOf" srcId="{B260C90E-987A-49E1-B299-6D46E9C06619}" destId="{ACECBC8A-CEE8-4961-B1AB-A2F0C2EB29BE}" srcOrd="0" destOrd="1" presId="urn:microsoft.com/office/officeart/2005/8/layout/hList6"/>
    <dgm:cxn modelId="{3594C8CA-C7BE-402C-91FB-B9A11075506E}" srcId="{FDF11395-C78C-432D-A73C-0C197E230AFA}" destId="{BC03A226-AEA3-4C6B-8057-79AAC48CA04A}" srcOrd="2" destOrd="0" parTransId="{8B3111F2-B094-4963-80A6-C94F4C72218E}" sibTransId="{24B8BA26-1EEB-4D48-94BE-D071798414B3}"/>
    <dgm:cxn modelId="{91EF823C-8B30-44F2-9B74-CBCA1ADEBCEB}" srcId="{BEE078CF-A912-49C0-9029-C002E6AA2569}" destId="{85007CEE-6DE4-4754-956A-2B6462F5F5B7}" srcOrd="1" destOrd="0" parTransId="{3770E7FB-6590-42A8-A909-DB80951A5BD0}" sibTransId="{5AFAAEF2-207F-41D7-B9E6-E2816291B3C5}"/>
    <dgm:cxn modelId="{4A77A3D3-AFE7-4D04-9B6C-8950EAF21472}" type="presOf" srcId="{050D46E0-9A99-47D6-9723-AEC88DC95D3E}" destId="{DFED7253-8397-4FD8-9A69-2F4DE7C3922C}" srcOrd="0" destOrd="0" presId="urn:microsoft.com/office/officeart/2005/8/layout/hList6"/>
    <dgm:cxn modelId="{DD1F6BD0-28AA-4E5C-8BFF-909F00B799BD}" srcId="{D723CD39-42E1-442F-9CD3-6078D01AD22F}" destId="{050D46E0-9A99-47D6-9723-AEC88DC95D3E}" srcOrd="2" destOrd="0" parTransId="{5DC203ED-8D2F-4D13-A283-956BA09E817D}" sibTransId="{ACF57066-C885-4543-8B1B-A3C5154F8867}"/>
    <dgm:cxn modelId="{D6F70E06-B487-4BC0-90E6-A8480DC8EAD0}" type="presOf" srcId="{FDF11395-C78C-432D-A73C-0C197E230AFA}" destId="{3435608B-52BD-4E30-BF2C-9BB9C17EE47B}" srcOrd="0" destOrd="0" presId="urn:microsoft.com/office/officeart/2005/8/layout/hList6"/>
    <dgm:cxn modelId="{B2A9B5C1-36FA-4472-BB2C-A5584C9102F7}" type="presOf" srcId="{D723CD39-42E1-442F-9CD3-6078D01AD22F}" destId="{F01FCB3B-148C-4C1E-80BF-BF3F46CE9640}" srcOrd="0" destOrd="0" presId="urn:microsoft.com/office/officeart/2005/8/layout/hList6"/>
    <dgm:cxn modelId="{A55AE878-3D47-42F9-A188-8DCE435B7E22}" type="presOf" srcId="{BEE078CF-A912-49C0-9029-C002E6AA2569}" destId="{ACECBC8A-CEE8-4961-B1AB-A2F0C2EB29BE}" srcOrd="0" destOrd="0" presId="urn:microsoft.com/office/officeart/2005/8/layout/hList6"/>
    <dgm:cxn modelId="{59DA1B35-C2C6-48C0-9105-12EFE2B6A448}" srcId="{FDF11395-C78C-432D-A73C-0C197E230AFA}" destId="{9C93E596-8EE5-43FC-B2C2-B827CB16FD6D}" srcOrd="1" destOrd="0" parTransId="{DBF43734-F8FD-4F18-9D93-44A80417BCBE}" sibTransId="{1DCD537C-55BD-4D24-928D-92C057D84ACA}"/>
    <dgm:cxn modelId="{519327D6-F8B5-4C8D-A5BE-D21AC6E54D32}" type="presOf" srcId="{42C79543-1715-49C4-8B84-2FD4BF161EAB}" destId="{3435608B-52BD-4E30-BF2C-9BB9C17EE47B}" srcOrd="0" destOrd="1" presId="urn:microsoft.com/office/officeart/2005/8/layout/hList6"/>
    <dgm:cxn modelId="{744A874C-1C2E-4999-836C-DFE2D64E93AE}" srcId="{D723CD39-42E1-442F-9CD3-6078D01AD22F}" destId="{BEE078CF-A912-49C0-9029-C002E6AA2569}" srcOrd="1" destOrd="0" parTransId="{4AB67DC7-76DD-43F1-B683-8CAB41A7F9B5}" sibTransId="{FD7459E2-EC9A-4016-968D-0F79F72983F0}"/>
    <dgm:cxn modelId="{EACB1594-3A2C-4C37-B2FB-F125B9B2F27C}" srcId="{FDF11395-C78C-432D-A73C-0C197E230AFA}" destId="{42C79543-1715-49C4-8B84-2FD4BF161EAB}" srcOrd="0" destOrd="0" parTransId="{3BBA6907-FA76-4325-966F-05E9E6694165}" sibTransId="{F5346C4E-B3D0-4B87-8116-61983472FD54}"/>
    <dgm:cxn modelId="{09966D71-40CA-4020-92F4-956CDF4C1342}" srcId="{050D46E0-9A99-47D6-9723-AEC88DC95D3E}" destId="{7DB6F512-47CF-4FFD-9528-7E21A99E2EBD}" srcOrd="0" destOrd="0" parTransId="{9BD6415E-79B9-4DAE-90FD-F4B357DE201E}" sibTransId="{4983B78E-EDDB-4714-9723-F2B729C3E295}"/>
    <dgm:cxn modelId="{5E44AF5E-347A-4B6E-B9EC-80DB871175D3}" type="presOf" srcId="{BC03A226-AEA3-4C6B-8057-79AAC48CA04A}" destId="{3435608B-52BD-4E30-BF2C-9BB9C17EE47B}" srcOrd="0" destOrd="3" presId="urn:microsoft.com/office/officeart/2005/8/layout/hList6"/>
    <dgm:cxn modelId="{EE514A2E-8B45-410E-B989-03194CD99232}" srcId="{BEE078CF-A912-49C0-9029-C002E6AA2569}" destId="{B260C90E-987A-49E1-B299-6D46E9C06619}" srcOrd="0" destOrd="0" parTransId="{4EEEBEE6-BE72-48EA-92A6-0D55343CC3EF}" sibTransId="{AF3DF0E8-31E6-4E94-ABB2-12C0052CBFFF}"/>
    <dgm:cxn modelId="{ECD47CD4-2BA2-4785-A9B2-64160DE674F4}" type="presOf" srcId="{7DB6F512-47CF-4FFD-9528-7E21A99E2EBD}" destId="{DFED7253-8397-4FD8-9A69-2F4DE7C3922C}" srcOrd="0" destOrd="1" presId="urn:microsoft.com/office/officeart/2005/8/layout/hList6"/>
    <dgm:cxn modelId="{A2CA040F-AC12-4FD6-AFB3-F143B052370B}" type="presParOf" srcId="{F01FCB3B-148C-4C1E-80BF-BF3F46CE9640}" destId="{3435608B-52BD-4E30-BF2C-9BB9C17EE47B}" srcOrd="0" destOrd="0" presId="urn:microsoft.com/office/officeart/2005/8/layout/hList6"/>
    <dgm:cxn modelId="{48AFB660-4F56-4B71-8553-32852B16377F}" type="presParOf" srcId="{F01FCB3B-148C-4C1E-80BF-BF3F46CE9640}" destId="{058E71EF-C50C-4542-B137-F4AEEF14C837}" srcOrd="1" destOrd="0" presId="urn:microsoft.com/office/officeart/2005/8/layout/hList6"/>
    <dgm:cxn modelId="{B7A45751-C82C-4C77-8B61-329D76AEE7F1}" type="presParOf" srcId="{F01FCB3B-148C-4C1E-80BF-BF3F46CE9640}" destId="{ACECBC8A-CEE8-4961-B1AB-A2F0C2EB29BE}" srcOrd="2" destOrd="0" presId="urn:microsoft.com/office/officeart/2005/8/layout/hList6"/>
    <dgm:cxn modelId="{32AAADCF-9EF2-4F4F-AC4F-7F8F321B1678}" type="presParOf" srcId="{F01FCB3B-148C-4C1E-80BF-BF3F46CE9640}" destId="{258D4DAF-A2F3-4344-A8FA-6D7DC57FF8FD}" srcOrd="3" destOrd="0" presId="urn:microsoft.com/office/officeart/2005/8/layout/hList6"/>
    <dgm:cxn modelId="{0D4DD24B-1BA0-4A60-8825-AC49363138CA}" type="presParOf" srcId="{F01FCB3B-148C-4C1E-80BF-BF3F46CE9640}" destId="{DFED7253-8397-4FD8-9A69-2F4DE7C3922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E075E5-70DE-4707-B0B8-FE85D9903D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FFF20DD5-C9CF-4DB5-8D95-FC5C93A923D1}">
      <dgm:prSet phldrT="[Testo]" custT="1"/>
      <dgm:spPr/>
      <dgm:t>
        <a:bodyPr/>
        <a:lstStyle/>
        <a:p>
          <a:r>
            <a:rPr lang="it-IT" sz="2800" b="1" dirty="0">
              <a:solidFill>
                <a:srgbClr val="FF0000"/>
              </a:solidFill>
              <a:effectLst/>
            </a:rPr>
            <a:t>I gesti fra i 9 e i 13 mesi</a:t>
          </a:r>
        </a:p>
      </dgm:t>
    </dgm:pt>
    <dgm:pt modelId="{4B2889D1-F629-4445-BC3A-D2817865642B}" type="parTrans" cxnId="{40CC644D-1B63-4632-B135-46B830BDC569}">
      <dgm:prSet/>
      <dgm:spPr/>
      <dgm:t>
        <a:bodyPr/>
        <a:lstStyle/>
        <a:p>
          <a:endParaRPr lang="it-IT"/>
        </a:p>
      </dgm:t>
    </dgm:pt>
    <dgm:pt modelId="{78534B38-473C-4E0E-A7DD-4F277506D65B}" type="sibTrans" cxnId="{40CC644D-1B63-4632-B135-46B830BDC569}">
      <dgm:prSet/>
      <dgm:spPr/>
      <dgm:t>
        <a:bodyPr/>
        <a:lstStyle/>
        <a:p>
          <a:endParaRPr lang="it-IT"/>
        </a:p>
      </dgm:t>
    </dgm:pt>
    <dgm:pt modelId="{6EAF93F3-B8F2-4D06-BEB0-D192100D31D7}">
      <dgm:prSet phldrT="[Testo]" custT="1"/>
      <dgm:spPr/>
      <dgm:t>
        <a:bodyPr/>
        <a:lstStyle/>
        <a:p>
          <a:r>
            <a:rPr lang="it-IT" sz="2800" dirty="0"/>
            <a:t>Indicare</a:t>
          </a:r>
        </a:p>
      </dgm:t>
    </dgm:pt>
    <dgm:pt modelId="{4D8C9ACD-AD7E-4E47-9537-324C233F75EC}" type="parTrans" cxnId="{2BDFC688-D8C7-401E-917B-5A818778BE3C}">
      <dgm:prSet/>
      <dgm:spPr/>
      <dgm:t>
        <a:bodyPr/>
        <a:lstStyle/>
        <a:p>
          <a:endParaRPr lang="it-IT"/>
        </a:p>
      </dgm:t>
    </dgm:pt>
    <dgm:pt modelId="{CB86BB95-4C37-42F3-92B8-F5E29DE3F9EA}" type="sibTrans" cxnId="{2BDFC688-D8C7-401E-917B-5A818778BE3C}">
      <dgm:prSet/>
      <dgm:spPr/>
      <dgm:t>
        <a:bodyPr/>
        <a:lstStyle/>
        <a:p>
          <a:endParaRPr lang="it-IT"/>
        </a:p>
      </dgm:t>
    </dgm:pt>
    <dgm:pt modelId="{009FAC09-BD1B-4EA9-9D01-14746DD6E351}">
      <dgm:prSet phldrT="[Testo]" custT="1"/>
      <dgm:spPr/>
      <dgm:t>
        <a:bodyPr/>
        <a:lstStyle/>
        <a:p>
          <a:r>
            <a:rPr lang="it-IT" sz="2800" dirty="0"/>
            <a:t>Dare</a:t>
          </a:r>
        </a:p>
      </dgm:t>
    </dgm:pt>
    <dgm:pt modelId="{DD3B7EF0-4BA8-4C6E-8AAF-9912436E7A24}" type="parTrans" cxnId="{6649A124-864D-4D24-969F-BE5A55400BB6}">
      <dgm:prSet/>
      <dgm:spPr/>
      <dgm:t>
        <a:bodyPr/>
        <a:lstStyle/>
        <a:p>
          <a:endParaRPr lang="it-IT"/>
        </a:p>
      </dgm:t>
    </dgm:pt>
    <dgm:pt modelId="{F5E1C638-360E-4734-B807-39AABE06FB86}" type="sibTrans" cxnId="{6649A124-864D-4D24-969F-BE5A55400BB6}">
      <dgm:prSet/>
      <dgm:spPr/>
      <dgm:t>
        <a:bodyPr/>
        <a:lstStyle/>
        <a:p>
          <a:endParaRPr lang="it-IT"/>
        </a:p>
      </dgm:t>
    </dgm:pt>
    <dgm:pt modelId="{958D7192-6852-4D17-893E-8147ABD7DC76}">
      <dgm:prSet phldrT="[Testo]" custT="1"/>
      <dgm:spPr/>
      <dgm:t>
        <a:bodyPr/>
        <a:lstStyle/>
        <a:p>
          <a:r>
            <a:rPr lang="it-IT" sz="2800" dirty="0"/>
            <a:t>Mostrare</a:t>
          </a:r>
        </a:p>
      </dgm:t>
    </dgm:pt>
    <dgm:pt modelId="{A08DC1CF-AFC6-467E-8857-483162E7D380}" type="parTrans" cxnId="{5064AD34-DFF5-48BC-BC90-3C1763B16988}">
      <dgm:prSet/>
      <dgm:spPr/>
      <dgm:t>
        <a:bodyPr/>
        <a:lstStyle/>
        <a:p>
          <a:endParaRPr lang="it-IT"/>
        </a:p>
      </dgm:t>
    </dgm:pt>
    <dgm:pt modelId="{B6686E86-8A3D-47CA-BF6C-1F66D495C2BE}" type="sibTrans" cxnId="{5064AD34-DFF5-48BC-BC90-3C1763B16988}">
      <dgm:prSet/>
      <dgm:spPr/>
      <dgm:t>
        <a:bodyPr/>
        <a:lstStyle/>
        <a:p>
          <a:endParaRPr lang="it-IT"/>
        </a:p>
      </dgm:t>
    </dgm:pt>
    <dgm:pt modelId="{D9C17151-E550-4303-A2E5-E70E4DE516C6}">
      <dgm:prSet phldrT="[Testo]" custT="1"/>
      <dgm:spPr/>
      <dgm:t>
        <a:bodyPr/>
        <a:lstStyle/>
        <a:p>
          <a:r>
            <a:rPr lang="it-IT" sz="2800" dirty="0"/>
            <a:t>Primi gesti referenziali o simbolici (ciao, no)</a:t>
          </a:r>
        </a:p>
      </dgm:t>
    </dgm:pt>
    <dgm:pt modelId="{EC59A644-E948-4F37-97F3-ED3845B697E6}" type="parTrans" cxnId="{63AF79F3-AD4C-4FD5-93E8-BD3E4180E0C4}">
      <dgm:prSet/>
      <dgm:spPr/>
      <dgm:t>
        <a:bodyPr/>
        <a:lstStyle/>
        <a:p>
          <a:endParaRPr lang="it-IT"/>
        </a:p>
      </dgm:t>
    </dgm:pt>
    <dgm:pt modelId="{85906C9C-CD86-45F0-AEF5-2A1C2BAD2B5C}" type="sibTrans" cxnId="{63AF79F3-AD4C-4FD5-93E8-BD3E4180E0C4}">
      <dgm:prSet/>
      <dgm:spPr/>
      <dgm:t>
        <a:bodyPr/>
        <a:lstStyle/>
        <a:p>
          <a:endParaRPr lang="it-IT"/>
        </a:p>
      </dgm:t>
    </dgm:pt>
    <dgm:pt modelId="{A6C29696-7E8E-471A-BFEC-7717728B89B0}" type="pres">
      <dgm:prSet presAssocID="{C1E075E5-70DE-4707-B0B8-FE85D9903DF3}" presName="vert0" presStyleCnt="0">
        <dgm:presLayoutVars>
          <dgm:dir/>
          <dgm:animOne val="branch"/>
          <dgm:animLvl val="lvl"/>
        </dgm:presLayoutVars>
      </dgm:prSet>
      <dgm:spPr/>
    </dgm:pt>
    <dgm:pt modelId="{62EA4330-B02F-442A-A86F-B70601685FA2}" type="pres">
      <dgm:prSet presAssocID="{FFF20DD5-C9CF-4DB5-8D95-FC5C93A923D1}" presName="thickLine" presStyleLbl="alignNode1" presStyleIdx="0" presStyleCnt="1"/>
      <dgm:spPr/>
    </dgm:pt>
    <dgm:pt modelId="{8275B8F9-45FF-4822-A710-C0DDBA46FA4C}" type="pres">
      <dgm:prSet presAssocID="{FFF20DD5-C9CF-4DB5-8D95-FC5C93A923D1}" presName="horz1" presStyleCnt="0"/>
      <dgm:spPr/>
    </dgm:pt>
    <dgm:pt modelId="{205A98DC-3A09-4225-8A18-19CAC1EB5E93}" type="pres">
      <dgm:prSet presAssocID="{FFF20DD5-C9CF-4DB5-8D95-FC5C93A923D1}" presName="tx1" presStyleLbl="revTx" presStyleIdx="0" presStyleCnt="5"/>
      <dgm:spPr/>
    </dgm:pt>
    <dgm:pt modelId="{B65C4715-25ED-4B8B-944C-6CC33EEF7AA8}" type="pres">
      <dgm:prSet presAssocID="{FFF20DD5-C9CF-4DB5-8D95-FC5C93A923D1}" presName="vert1" presStyleCnt="0"/>
      <dgm:spPr/>
    </dgm:pt>
    <dgm:pt modelId="{DB89F5FF-0AD7-4076-864D-D7D7BAE6DE49}" type="pres">
      <dgm:prSet presAssocID="{6EAF93F3-B8F2-4D06-BEB0-D192100D31D7}" presName="vertSpace2a" presStyleCnt="0"/>
      <dgm:spPr/>
    </dgm:pt>
    <dgm:pt modelId="{6E593611-3955-47C4-8FA6-FB8A4CE7051B}" type="pres">
      <dgm:prSet presAssocID="{6EAF93F3-B8F2-4D06-BEB0-D192100D31D7}" presName="horz2" presStyleCnt="0"/>
      <dgm:spPr/>
    </dgm:pt>
    <dgm:pt modelId="{9FD7B2CA-3E50-4B07-8594-92405B94BD4B}" type="pres">
      <dgm:prSet presAssocID="{6EAF93F3-B8F2-4D06-BEB0-D192100D31D7}" presName="horzSpace2" presStyleCnt="0"/>
      <dgm:spPr/>
    </dgm:pt>
    <dgm:pt modelId="{A843C92B-B3F7-4F59-85A1-FF72A618CD63}" type="pres">
      <dgm:prSet presAssocID="{6EAF93F3-B8F2-4D06-BEB0-D192100D31D7}" presName="tx2" presStyleLbl="revTx" presStyleIdx="1" presStyleCnt="5"/>
      <dgm:spPr/>
    </dgm:pt>
    <dgm:pt modelId="{8108D6AB-2EA7-4DD2-A0DA-AABB8732BD65}" type="pres">
      <dgm:prSet presAssocID="{6EAF93F3-B8F2-4D06-BEB0-D192100D31D7}" presName="vert2" presStyleCnt="0"/>
      <dgm:spPr/>
    </dgm:pt>
    <dgm:pt modelId="{3FFC4C6C-2F5B-44D9-9DD3-25B9F739671E}" type="pres">
      <dgm:prSet presAssocID="{6EAF93F3-B8F2-4D06-BEB0-D192100D31D7}" presName="thinLine2b" presStyleLbl="callout" presStyleIdx="0" presStyleCnt="4"/>
      <dgm:spPr/>
    </dgm:pt>
    <dgm:pt modelId="{F46AD0E6-DE19-49F2-880D-89B69C5B8C6E}" type="pres">
      <dgm:prSet presAssocID="{6EAF93F3-B8F2-4D06-BEB0-D192100D31D7}" presName="vertSpace2b" presStyleCnt="0"/>
      <dgm:spPr/>
    </dgm:pt>
    <dgm:pt modelId="{863B39E8-45F5-408E-90E6-8AFB100B835E}" type="pres">
      <dgm:prSet presAssocID="{009FAC09-BD1B-4EA9-9D01-14746DD6E351}" presName="horz2" presStyleCnt="0"/>
      <dgm:spPr/>
    </dgm:pt>
    <dgm:pt modelId="{5AA901DE-8A5B-4632-9377-ED9B70148BAB}" type="pres">
      <dgm:prSet presAssocID="{009FAC09-BD1B-4EA9-9D01-14746DD6E351}" presName="horzSpace2" presStyleCnt="0"/>
      <dgm:spPr/>
    </dgm:pt>
    <dgm:pt modelId="{76161715-D783-4713-B23A-B6B01C57A08B}" type="pres">
      <dgm:prSet presAssocID="{009FAC09-BD1B-4EA9-9D01-14746DD6E351}" presName="tx2" presStyleLbl="revTx" presStyleIdx="2" presStyleCnt="5"/>
      <dgm:spPr/>
    </dgm:pt>
    <dgm:pt modelId="{AAA163A9-7BE8-43F7-9BF1-FB4722BF68B5}" type="pres">
      <dgm:prSet presAssocID="{009FAC09-BD1B-4EA9-9D01-14746DD6E351}" presName="vert2" presStyleCnt="0"/>
      <dgm:spPr/>
    </dgm:pt>
    <dgm:pt modelId="{AACDDFC8-D330-4438-A1C7-FD9508AA60ED}" type="pres">
      <dgm:prSet presAssocID="{009FAC09-BD1B-4EA9-9D01-14746DD6E351}" presName="thinLine2b" presStyleLbl="callout" presStyleIdx="1" presStyleCnt="4"/>
      <dgm:spPr/>
    </dgm:pt>
    <dgm:pt modelId="{01350CC9-06F3-4383-B04F-DEEB187462F7}" type="pres">
      <dgm:prSet presAssocID="{009FAC09-BD1B-4EA9-9D01-14746DD6E351}" presName="vertSpace2b" presStyleCnt="0"/>
      <dgm:spPr/>
    </dgm:pt>
    <dgm:pt modelId="{90601339-69A8-4DA7-898E-48BCBD55D2C1}" type="pres">
      <dgm:prSet presAssocID="{958D7192-6852-4D17-893E-8147ABD7DC76}" presName="horz2" presStyleCnt="0"/>
      <dgm:spPr/>
    </dgm:pt>
    <dgm:pt modelId="{7B380BA3-F799-449C-8CE2-28E7966EB221}" type="pres">
      <dgm:prSet presAssocID="{958D7192-6852-4D17-893E-8147ABD7DC76}" presName="horzSpace2" presStyleCnt="0"/>
      <dgm:spPr/>
    </dgm:pt>
    <dgm:pt modelId="{31DD1346-C040-4A52-8F82-76A690F0E958}" type="pres">
      <dgm:prSet presAssocID="{958D7192-6852-4D17-893E-8147ABD7DC76}" presName="tx2" presStyleLbl="revTx" presStyleIdx="3" presStyleCnt="5"/>
      <dgm:spPr/>
    </dgm:pt>
    <dgm:pt modelId="{E451B746-812C-439D-BE2A-7E98FB1DF206}" type="pres">
      <dgm:prSet presAssocID="{958D7192-6852-4D17-893E-8147ABD7DC76}" presName="vert2" presStyleCnt="0"/>
      <dgm:spPr/>
    </dgm:pt>
    <dgm:pt modelId="{F0CE6BCD-B9C0-4BCE-B9D4-10000F859276}" type="pres">
      <dgm:prSet presAssocID="{958D7192-6852-4D17-893E-8147ABD7DC76}" presName="thinLine2b" presStyleLbl="callout" presStyleIdx="2" presStyleCnt="4"/>
      <dgm:spPr/>
    </dgm:pt>
    <dgm:pt modelId="{4C09E411-6A75-43D1-9E90-8F2D75A2E565}" type="pres">
      <dgm:prSet presAssocID="{958D7192-6852-4D17-893E-8147ABD7DC76}" presName="vertSpace2b" presStyleCnt="0"/>
      <dgm:spPr/>
    </dgm:pt>
    <dgm:pt modelId="{9B432DAD-B541-46E8-8CCB-CA9B1F652BE1}" type="pres">
      <dgm:prSet presAssocID="{D9C17151-E550-4303-A2E5-E70E4DE516C6}" presName="horz2" presStyleCnt="0"/>
      <dgm:spPr/>
    </dgm:pt>
    <dgm:pt modelId="{696CE3ED-E403-4AE8-B740-AB755AFEED06}" type="pres">
      <dgm:prSet presAssocID="{D9C17151-E550-4303-A2E5-E70E4DE516C6}" presName="horzSpace2" presStyleCnt="0"/>
      <dgm:spPr/>
    </dgm:pt>
    <dgm:pt modelId="{B699BD38-EB41-426F-938E-CAC8DAB73302}" type="pres">
      <dgm:prSet presAssocID="{D9C17151-E550-4303-A2E5-E70E4DE516C6}" presName="tx2" presStyleLbl="revTx" presStyleIdx="4" presStyleCnt="5"/>
      <dgm:spPr/>
    </dgm:pt>
    <dgm:pt modelId="{8FD8F5ED-BCEA-40DB-B01C-E2E52A950A20}" type="pres">
      <dgm:prSet presAssocID="{D9C17151-E550-4303-A2E5-E70E4DE516C6}" presName="vert2" presStyleCnt="0"/>
      <dgm:spPr/>
    </dgm:pt>
    <dgm:pt modelId="{2AF17EC0-0DF6-435C-ACB8-E4256B08BD35}" type="pres">
      <dgm:prSet presAssocID="{D9C17151-E550-4303-A2E5-E70E4DE516C6}" presName="thinLine2b" presStyleLbl="callout" presStyleIdx="3" presStyleCnt="4"/>
      <dgm:spPr/>
    </dgm:pt>
    <dgm:pt modelId="{2B17AC3C-8372-4872-ABDC-2E6BE76327C7}" type="pres">
      <dgm:prSet presAssocID="{D9C17151-E550-4303-A2E5-E70E4DE516C6}" presName="vertSpace2b" presStyleCnt="0"/>
      <dgm:spPr/>
    </dgm:pt>
  </dgm:ptLst>
  <dgm:cxnLst>
    <dgm:cxn modelId="{C125C59F-4E19-49A7-91F3-7ADFD312ED0A}" type="presOf" srcId="{FFF20DD5-C9CF-4DB5-8D95-FC5C93A923D1}" destId="{205A98DC-3A09-4225-8A18-19CAC1EB5E93}" srcOrd="0" destOrd="0" presId="urn:microsoft.com/office/officeart/2008/layout/LinedList"/>
    <dgm:cxn modelId="{4C91C529-8EA4-44E5-B699-0AA42E123512}" type="presOf" srcId="{C1E075E5-70DE-4707-B0B8-FE85D9903DF3}" destId="{A6C29696-7E8E-471A-BFEC-7717728B89B0}" srcOrd="0" destOrd="0" presId="urn:microsoft.com/office/officeart/2008/layout/LinedList"/>
    <dgm:cxn modelId="{6649A124-864D-4D24-969F-BE5A55400BB6}" srcId="{FFF20DD5-C9CF-4DB5-8D95-FC5C93A923D1}" destId="{009FAC09-BD1B-4EA9-9D01-14746DD6E351}" srcOrd="1" destOrd="0" parTransId="{DD3B7EF0-4BA8-4C6E-8AAF-9912436E7A24}" sibTransId="{F5E1C638-360E-4734-B807-39AABE06FB86}"/>
    <dgm:cxn modelId="{40CC644D-1B63-4632-B135-46B830BDC569}" srcId="{C1E075E5-70DE-4707-B0B8-FE85D9903DF3}" destId="{FFF20DD5-C9CF-4DB5-8D95-FC5C93A923D1}" srcOrd="0" destOrd="0" parTransId="{4B2889D1-F629-4445-BC3A-D2817865642B}" sibTransId="{78534B38-473C-4E0E-A7DD-4F277506D65B}"/>
    <dgm:cxn modelId="{30D9D4D0-3DC3-4F89-BF56-135B089689DF}" type="presOf" srcId="{009FAC09-BD1B-4EA9-9D01-14746DD6E351}" destId="{76161715-D783-4713-B23A-B6B01C57A08B}" srcOrd="0" destOrd="0" presId="urn:microsoft.com/office/officeart/2008/layout/LinedList"/>
    <dgm:cxn modelId="{5064AD34-DFF5-48BC-BC90-3C1763B16988}" srcId="{FFF20DD5-C9CF-4DB5-8D95-FC5C93A923D1}" destId="{958D7192-6852-4D17-893E-8147ABD7DC76}" srcOrd="2" destOrd="0" parTransId="{A08DC1CF-AFC6-467E-8857-483162E7D380}" sibTransId="{B6686E86-8A3D-47CA-BF6C-1F66D495C2BE}"/>
    <dgm:cxn modelId="{2BDFC688-D8C7-401E-917B-5A818778BE3C}" srcId="{FFF20DD5-C9CF-4DB5-8D95-FC5C93A923D1}" destId="{6EAF93F3-B8F2-4D06-BEB0-D192100D31D7}" srcOrd="0" destOrd="0" parTransId="{4D8C9ACD-AD7E-4E47-9537-324C233F75EC}" sibTransId="{CB86BB95-4C37-42F3-92B8-F5E29DE3F9EA}"/>
    <dgm:cxn modelId="{63AF79F3-AD4C-4FD5-93E8-BD3E4180E0C4}" srcId="{FFF20DD5-C9CF-4DB5-8D95-FC5C93A923D1}" destId="{D9C17151-E550-4303-A2E5-E70E4DE516C6}" srcOrd="3" destOrd="0" parTransId="{EC59A644-E948-4F37-97F3-ED3845B697E6}" sibTransId="{85906C9C-CD86-45F0-AEF5-2A1C2BAD2B5C}"/>
    <dgm:cxn modelId="{3EB8CFAA-EC53-4F05-812B-BA6759009143}" type="presOf" srcId="{D9C17151-E550-4303-A2E5-E70E4DE516C6}" destId="{B699BD38-EB41-426F-938E-CAC8DAB73302}" srcOrd="0" destOrd="0" presId="urn:microsoft.com/office/officeart/2008/layout/LinedList"/>
    <dgm:cxn modelId="{44898F16-6913-4821-8F2B-13DA7171EA94}" type="presOf" srcId="{958D7192-6852-4D17-893E-8147ABD7DC76}" destId="{31DD1346-C040-4A52-8F82-76A690F0E958}" srcOrd="0" destOrd="0" presId="urn:microsoft.com/office/officeart/2008/layout/LinedList"/>
    <dgm:cxn modelId="{17EEE750-678D-42F4-9F12-2F909D64CE2D}" type="presOf" srcId="{6EAF93F3-B8F2-4D06-BEB0-D192100D31D7}" destId="{A843C92B-B3F7-4F59-85A1-FF72A618CD63}" srcOrd="0" destOrd="0" presId="urn:microsoft.com/office/officeart/2008/layout/LinedList"/>
    <dgm:cxn modelId="{24F92E05-87A1-4354-B144-62F6E840CFF4}" type="presParOf" srcId="{A6C29696-7E8E-471A-BFEC-7717728B89B0}" destId="{62EA4330-B02F-442A-A86F-B70601685FA2}" srcOrd="0" destOrd="0" presId="urn:microsoft.com/office/officeart/2008/layout/LinedList"/>
    <dgm:cxn modelId="{720EFD6A-939A-469B-BA5F-98CEB2001911}" type="presParOf" srcId="{A6C29696-7E8E-471A-BFEC-7717728B89B0}" destId="{8275B8F9-45FF-4822-A710-C0DDBA46FA4C}" srcOrd="1" destOrd="0" presId="urn:microsoft.com/office/officeart/2008/layout/LinedList"/>
    <dgm:cxn modelId="{F328841A-44AD-4585-B9F7-9841E048BDBC}" type="presParOf" srcId="{8275B8F9-45FF-4822-A710-C0DDBA46FA4C}" destId="{205A98DC-3A09-4225-8A18-19CAC1EB5E93}" srcOrd="0" destOrd="0" presId="urn:microsoft.com/office/officeart/2008/layout/LinedList"/>
    <dgm:cxn modelId="{B5F67146-1C99-4D67-AC67-4B9FD33DEB32}" type="presParOf" srcId="{8275B8F9-45FF-4822-A710-C0DDBA46FA4C}" destId="{B65C4715-25ED-4B8B-944C-6CC33EEF7AA8}" srcOrd="1" destOrd="0" presId="urn:microsoft.com/office/officeart/2008/layout/LinedList"/>
    <dgm:cxn modelId="{1C64D347-3425-48AB-A14F-DDBE65791BB1}" type="presParOf" srcId="{B65C4715-25ED-4B8B-944C-6CC33EEF7AA8}" destId="{DB89F5FF-0AD7-4076-864D-D7D7BAE6DE49}" srcOrd="0" destOrd="0" presId="urn:microsoft.com/office/officeart/2008/layout/LinedList"/>
    <dgm:cxn modelId="{A15DE26A-08E7-4A39-A594-BF63FEF52596}" type="presParOf" srcId="{B65C4715-25ED-4B8B-944C-6CC33EEF7AA8}" destId="{6E593611-3955-47C4-8FA6-FB8A4CE7051B}" srcOrd="1" destOrd="0" presId="urn:microsoft.com/office/officeart/2008/layout/LinedList"/>
    <dgm:cxn modelId="{E5B2D380-69A5-4D8C-85BF-DD897D629C7B}" type="presParOf" srcId="{6E593611-3955-47C4-8FA6-FB8A4CE7051B}" destId="{9FD7B2CA-3E50-4B07-8594-92405B94BD4B}" srcOrd="0" destOrd="0" presId="urn:microsoft.com/office/officeart/2008/layout/LinedList"/>
    <dgm:cxn modelId="{60A3079A-1597-4BC2-B221-B3438A51AA6C}" type="presParOf" srcId="{6E593611-3955-47C4-8FA6-FB8A4CE7051B}" destId="{A843C92B-B3F7-4F59-85A1-FF72A618CD63}" srcOrd="1" destOrd="0" presId="urn:microsoft.com/office/officeart/2008/layout/LinedList"/>
    <dgm:cxn modelId="{F0F6EE4D-9587-4EAF-9497-DE86B690E795}" type="presParOf" srcId="{6E593611-3955-47C4-8FA6-FB8A4CE7051B}" destId="{8108D6AB-2EA7-4DD2-A0DA-AABB8732BD65}" srcOrd="2" destOrd="0" presId="urn:microsoft.com/office/officeart/2008/layout/LinedList"/>
    <dgm:cxn modelId="{E5307F9D-F110-44F4-8CE1-3138C11F5CDC}" type="presParOf" srcId="{B65C4715-25ED-4B8B-944C-6CC33EEF7AA8}" destId="{3FFC4C6C-2F5B-44D9-9DD3-25B9F739671E}" srcOrd="2" destOrd="0" presId="urn:microsoft.com/office/officeart/2008/layout/LinedList"/>
    <dgm:cxn modelId="{0D9531C1-03AC-4910-84B1-AB6B7C7A4C08}" type="presParOf" srcId="{B65C4715-25ED-4B8B-944C-6CC33EEF7AA8}" destId="{F46AD0E6-DE19-49F2-880D-89B69C5B8C6E}" srcOrd="3" destOrd="0" presId="urn:microsoft.com/office/officeart/2008/layout/LinedList"/>
    <dgm:cxn modelId="{5231CB8E-2BDC-4609-8CAD-11C40531DF40}" type="presParOf" srcId="{B65C4715-25ED-4B8B-944C-6CC33EEF7AA8}" destId="{863B39E8-45F5-408E-90E6-8AFB100B835E}" srcOrd="4" destOrd="0" presId="urn:microsoft.com/office/officeart/2008/layout/LinedList"/>
    <dgm:cxn modelId="{A4C1767D-D5CE-4E04-B989-FA053CB93C50}" type="presParOf" srcId="{863B39E8-45F5-408E-90E6-8AFB100B835E}" destId="{5AA901DE-8A5B-4632-9377-ED9B70148BAB}" srcOrd="0" destOrd="0" presId="urn:microsoft.com/office/officeart/2008/layout/LinedList"/>
    <dgm:cxn modelId="{7986617B-0D6F-4ACF-AC93-ED5AE703EF05}" type="presParOf" srcId="{863B39E8-45F5-408E-90E6-8AFB100B835E}" destId="{76161715-D783-4713-B23A-B6B01C57A08B}" srcOrd="1" destOrd="0" presId="urn:microsoft.com/office/officeart/2008/layout/LinedList"/>
    <dgm:cxn modelId="{E2EA50B4-0E25-4766-AEC7-4DDA3253E632}" type="presParOf" srcId="{863B39E8-45F5-408E-90E6-8AFB100B835E}" destId="{AAA163A9-7BE8-43F7-9BF1-FB4722BF68B5}" srcOrd="2" destOrd="0" presId="urn:microsoft.com/office/officeart/2008/layout/LinedList"/>
    <dgm:cxn modelId="{A64382ED-CA06-48F1-B22F-FC91A766FA59}" type="presParOf" srcId="{B65C4715-25ED-4B8B-944C-6CC33EEF7AA8}" destId="{AACDDFC8-D330-4438-A1C7-FD9508AA60ED}" srcOrd="5" destOrd="0" presId="urn:microsoft.com/office/officeart/2008/layout/LinedList"/>
    <dgm:cxn modelId="{356C3E2C-7BC0-4318-81FC-E67EBE31395A}" type="presParOf" srcId="{B65C4715-25ED-4B8B-944C-6CC33EEF7AA8}" destId="{01350CC9-06F3-4383-B04F-DEEB187462F7}" srcOrd="6" destOrd="0" presId="urn:microsoft.com/office/officeart/2008/layout/LinedList"/>
    <dgm:cxn modelId="{AE97B861-81E3-4C73-BC88-02EADD8A8BD2}" type="presParOf" srcId="{B65C4715-25ED-4B8B-944C-6CC33EEF7AA8}" destId="{90601339-69A8-4DA7-898E-48BCBD55D2C1}" srcOrd="7" destOrd="0" presId="urn:microsoft.com/office/officeart/2008/layout/LinedList"/>
    <dgm:cxn modelId="{8CFA8F2E-B3F7-4919-B68B-973A5A9A3711}" type="presParOf" srcId="{90601339-69A8-4DA7-898E-48BCBD55D2C1}" destId="{7B380BA3-F799-449C-8CE2-28E7966EB221}" srcOrd="0" destOrd="0" presId="urn:microsoft.com/office/officeart/2008/layout/LinedList"/>
    <dgm:cxn modelId="{F720976A-6C0C-4FCA-96DC-150F30D6B590}" type="presParOf" srcId="{90601339-69A8-4DA7-898E-48BCBD55D2C1}" destId="{31DD1346-C040-4A52-8F82-76A690F0E958}" srcOrd="1" destOrd="0" presId="urn:microsoft.com/office/officeart/2008/layout/LinedList"/>
    <dgm:cxn modelId="{FBC6EA72-1C57-4D78-AC29-9AA30E37ECB7}" type="presParOf" srcId="{90601339-69A8-4DA7-898E-48BCBD55D2C1}" destId="{E451B746-812C-439D-BE2A-7E98FB1DF206}" srcOrd="2" destOrd="0" presId="urn:microsoft.com/office/officeart/2008/layout/LinedList"/>
    <dgm:cxn modelId="{8E3EFEAA-0F2E-49C9-BDE5-78D9E3344908}" type="presParOf" srcId="{B65C4715-25ED-4B8B-944C-6CC33EEF7AA8}" destId="{F0CE6BCD-B9C0-4BCE-B9D4-10000F859276}" srcOrd="8" destOrd="0" presId="urn:microsoft.com/office/officeart/2008/layout/LinedList"/>
    <dgm:cxn modelId="{5497F784-997B-4F7C-B443-D2878F697B02}" type="presParOf" srcId="{B65C4715-25ED-4B8B-944C-6CC33EEF7AA8}" destId="{4C09E411-6A75-43D1-9E90-8F2D75A2E565}" srcOrd="9" destOrd="0" presId="urn:microsoft.com/office/officeart/2008/layout/LinedList"/>
    <dgm:cxn modelId="{FF0F6E7C-A131-43CD-B373-3E753B21DF4F}" type="presParOf" srcId="{B65C4715-25ED-4B8B-944C-6CC33EEF7AA8}" destId="{9B432DAD-B541-46E8-8CCB-CA9B1F652BE1}" srcOrd="10" destOrd="0" presId="urn:microsoft.com/office/officeart/2008/layout/LinedList"/>
    <dgm:cxn modelId="{EB4139C1-A3F1-4860-9CAA-31ACE1C6329E}" type="presParOf" srcId="{9B432DAD-B541-46E8-8CCB-CA9B1F652BE1}" destId="{696CE3ED-E403-4AE8-B740-AB755AFEED06}" srcOrd="0" destOrd="0" presId="urn:microsoft.com/office/officeart/2008/layout/LinedList"/>
    <dgm:cxn modelId="{B824F430-1709-4791-82B3-3569F3F6E956}" type="presParOf" srcId="{9B432DAD-B541-46E8-8CCB-CA9B1F652BE1}" destId="{B699BD38-EB41-426F-938E-CAC8DAB73302}" srcOrd="1" destOrd="0" presId="urn:microsoft.com/office/officeart/2008/layout/LinedList"/>
    <dgm:cxn modelId="{33836D07-ECBB-4EA0-98F7-D632CE144B79}" type="presParOf" srcId="{9B432DAD-B541-46E8-8CCB-CA9B1F652BE1}" destId="{8FD8F5ED-BCEA-40DB-B01C-E2E52A950A20}" srcOrd="2" destOrd="0" presId="urn:microsoft.com/office/officeart/2008/layout/LinedList"/>
    <dgm:cxn modelId="{001F1098-8FDD-4726-ACF6-53C401BEC1AE}" type="presParOf" srcId="{B65C4715-25ED-4B8B-944C-6CC33EEF7AA8}" destId="{2AF17EC0-0DF6-435C-ACB8-E4256B08BD35}" srcOrd="11" destOrd="0" presId="urn:microsoft.com/office/officeart/2008/layout/LinedList"/>
    <dgm:cxn modelId="{AA28FDC9-117A-49E6-B243-323002B4FB99}" type="presParOf" srcId="{B65C4715-25ED-4B8B-944C-6CC33EEF7AA8}" destId="{2B17AC3C-8372-4872-ABDC-2E6BE76327C7}"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B6B267-0F79-4722-8471-3BF8E5B4DEC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t-IT"/>
        </a:p>
      </dgm:t>
    </dgm:pt>
    <dgm:pt modelId="{2D8C912C-A3C7-46AF-8333-B347428883F7}">
      <dgm:prSet phldrT="[Testo]" custT="1"/>
      <dgm:spPr/>
      <dgm:t>
        <a:bodyPr/>
        <a:lstStyle/>
        <a:p>
          <a:r>
            <a:rPr lang="it-IT" sz="2000" b="1" dirty="0">
              <a:solidFill>
                <a:srgbClr val="C00000"/>
              </a:solidFill>
            </a:rPr>
            <a:t>SCOPO PROTOIMPERATIVO</a:t>
          </a:r>
        </a:p>
      </dgm:t>
    </dgm:pt>
    <dgm:pt modelId="{86D7AAA8-3ED4-44B4-ABD3-15D874DB197B}" type="parTrans" cxnId="{610497DF-202B-42FF-A3B1-5C51D0BEC43D}">
      <dgm:prSet/>
      <dgm:spPr/>
      <dgm:t>
        <a:bodyPr/>
        <a:lstStyle/>
        <a:p>
          <a:endParaRPr lang="it-IT"/>
        </a:p>
      </dgm:t>
    </dgm:pt>
    <dgm:pt modelId="{337AA6AF-2C0D-4FD0-9BB2-5EE7759D21D6}" type="sibTrans" cxnId="{610497DF-202B-42FF-A3B1-5C51D0BEC43D}">
      <dgm:prSet/>
      <dgm:spPr/>
      <dgm:t>
        <a:bodyPr/>
        <a:lstStyle/>
        <a:p>
          <a:endParaRPr lang="it-IT"/>
        </a:p>
      </dgm:t>
    </dgm:pt>
    <dgm:pt modelId="{F86E775D-B0BE-46DB-B3C8-CC78BE0EBC45}">
      <dgm:prSet phldrT="[Testo]"/>
      <dgm:spPr/>
      <dgm:t>
        <a:bodyPr/>
        <a:lstStyle/>
        <a:p>
          <a:r>
            <a:rPr lang="it-IT" dirty="0"/>
            <a:t>Pe indicare all’adulto  desidera da lui una certa azione</a:t>
          </a:r>
        </a:p>
      </dgm:t>
    </dgm:pt>
    <dgm:pt modelId="{2E326C6B-9E40-470B-863C-118E7F9427A9}" type="parTrans" cxnId="{6E9FE92A-3A28-4361-84CA-78B1C3246830}">
      <dgm:prSet/>
      <dgm:spPr/>
      <dgm:t>
        <a:bodyPr/>
        <a:lstStyle/>
        <a:p>
          <a:endParaRPr lang="it-IT"/>
        </a:p>
      </dgm:t>
    </dgm:pt>
    <dgm:pt modelId="{9ECE3AE0-8BAA-40A7-8ED1-187E47D054B6}" type="sibTrans" cxnId="{6E9FE92A-3A28-4361-84CA-78B1C3246830}">
      <dgm:prSet/>
      <dgm:spPr/>
      <dgm:t>
        <a:bodyPr/>
        <a:lstStyle/>
        <a:p>
          <a:endParaRPr lang="it-IT"/>
        </a:p>
      </dgm:t>
    </dgm:pt>
    <dgm:pt modelId="{11FD1211-CAC6-441D-A320-453423818934}">
      <dgm:prSet phldrT="[Testo]"/>
      <dgm:spPr/>
      <dgm:t>
        <a:bodyPr/>
        <a:lstStyle/>
        <a:p>
          <a:r>
            <a:rPr lang="it-IT" dirty="0"/>
            <a:t>(ad es. che gli porga la palla)</a:t>
          </a:r>
        </a:p>
      </dgm:t>
    </dgm:pt>
    <dgm:pt modelId="{DF4D85F4-97B9-40D4-91F4-4B23BEF89631}" type="parTrans" cxnId="{3CBF1515-B510-46CE-A14D-81327F1C12D1}">
      <dgm:prSet/>
      <dgm:spPr/>
      <dgm:t>
        <a:bodyPr/>
        <a:lstStyle/>
        <a:p>
          <a:endParaRPr lang="it-IT"/>
        </a:p>
      </dgm:t>
    </dgm:pt>
    <dgm:pt modelId="{B65C851D-6D42-4476-8B11-B03D458B4942}" type="sibTrans" cxnId="{3CBF1515-B510-46CE-A14D-81327F1C12D1}">
      <dgm:prSet/>
      <dgm:spPr/>
      <dgm:t>
        <a:bodyPr/>
        <a:lstStyle/>
        <a:p>
          <a:endParaRPr lang="it-IT"/>
        </a:p>
      </dgm:t>
    </dgm:pt>
    <dgm:pt modelId="{04951ACC-8CDC-40F0-97E8-D3142DF61132}">
      <dgm:prSet phldrT="[Testo]" custT="1"/>
      <dgm:spPr/>
      <dgm:t>
        <a:bodyPr/>
        <a:lstStyle/>
        <a:p>
          <a:r>
            <a:rPr lang="it-IT" sz="2000" b="1" dirty="0">
              <a:solidFill>
                <a:srgbClr val="C00000"/>
              </a:solidFill>
            </a:rPr>
            <a:t>SCOPO DICHIARATIVO</a:t>
          </a:r>
        </a:p>
      </dgm:t>
    </dgm:pt>
    <dgm:pt modelId="{2FA87F0D-143D-4858-A711-1865C4D35982}" type="parTrans" cxnId="{77A17A85-9FA0-4B5A-9E18-11055174404E}">
      <dgm:prSet/>
      <dgm:spPr/>
      <dgm:t>
        <a:bodyPr/>
        <a:lstStyle/>
        <a:p>
          <a:endParaRPr lang="it-IT"/>
        </a:p>
      </dgm:t>
    </dgm:pt>
    <dgm:pt modelId="{3CE0541C-CAD7-41CE-AB66-F01133892A62}" type="sibTrans" cxnId="{77A17A85-9FA0-4B5A-9E18-11055174404E}">
      <dgm:prSet/>
      <dgm:spPr/>
      <dgm:t>
        <a:bodyPr/>
        <a:lstStyle/>
        <a:p>
          <a:endParaRPr lang="it-IT"/>
        </a:p>
      </dgm:t>
    </dgm:pt>
    <dgm:pt modelId="{32DACB30-E100-4051-BAD0-FA6DFB6367E5}">
      <dgm:prSet phldrT="[Testo]"/>
      <dgm:spPr/>
      <dgm:t>
        <a:bodyPr/>
        <a:lstStyle/>
        <a:p>
          <a:r>
            <a:rPr lang="it-IT" dirty="0"/>
            <a:t>Per invitare l’adulto a condividere la propria visione del mondo e suscitare il suo interesse</a:t>
          </a:r>
        </a:p>
      </dgm:t>
    </dgm:pt>
    <dgm:pt modelId="{63A3E693-F755-4278-A467-570AD5066E51}" type="parTrans" cxnId="{2F45E055-1534-4E64-9CA5-5B928AA9FF4B}">
      <dgm:prSet/>
      <dgm:spPr/>
      <dgm:t>
        <a:bodyPr/>
        <a:lstStyle/>
        <a:p>
          <a:endParaRPr lang="it-IT"/>
        </a:p>
      </dgm:t>
    </dgm:pt>
    <dgm:pt modelId="{0426670D-A130-457C-9C3E-808E9B20F49A}" type="sibTrans" cxnId="{2F45E055-1534-4E64-9CA5-5B928AA9FF4B}">
      <dgm:prSet/>
      <dgm:spPr/>
      <dgm:t>
        <a:bodyPr/>
        <a:lstStyle/>
        <a:p>
          <a:endParaRPr lang="it-IT"/>
        </a:p>
      </dgm:t>
    </dgm:pt>
    <dgm:pt modelId="{D9E44E25-6C3C-418A-A34D-16BA039B799B}">
      <dgm:prSet phldrT="[Testo]"/>
      <dgm:spPr/>
      <dgm:t>
        <a:bodyPr/>
        <a:lstStyle/>
        <a:p>
          <a:r>
            <a:rPr lang="it-IT" dirty="0"/>
            <a:t>(ad es. ad invitare la mamma a guardare la palla)</a:t>
          </a:r>
        </a:p>
      </dgm:t>
    </dgm:pt>
    <dgm:pt modelId="{EDB10BB0-4E6B-47DF-BC15-447F0BC062D7}" type="parTrans" cxnId="{5A15F539-56C1-45AB-AB23-42F757022AEA}">
      <dgm:prSet/>
      <dgm:spPr/>
      <dgm:t>
        <a:bodyPr/>
        <a:lstStyle/>
        <a:p>
          <a:endParaRPr lang="it-IT"/>
        </a:p>
      </dgm:t>
    </dgm:pt>
    <dgm:pt modelId="{B4800B18-51A7-4086-BAA6-8CD2EBAE7B95}" type="sibTrans" cxnId="{5A15F539-56C1-45AB-AB23-42F757022AEA}">
      <dgm:prSet/>
      <dgm:spPr/>
      <dgm:t>
        <a:bodyPr/>
        <a:lstStyle/>
        <a:p>
          <a:endParaRPr lang="it-IT"/>
        </a:p>
      </dgm:t>
    </dgm:pt>
    <dgm:pt modelId="{C6EC1335-FBFC-4739-906C-CB178B0449E9}" type="pres">
      <dgm:prSet presAssocID="{9BB6B267-0F79-4722-8471-3BF8E5B4DECD}" presName="Name0" presStyleCnt="0">
        <dgm:presLayoutVars>
          <dgm:dir/>
          <dgm:animLvl val="lvl"/>
          <dgm:resizeHandles val="exact"/>
        </dgm:presLayoutVars>
      </dgm:prSet>
      <dgm:spPr/>
    </dgm:pt>
    <dgm:pt modelId="{20944C10-A9D5-445D-B67C-7A5572C41F48}" type="pres">
      <dgm:prSet presAssocID="{2D8C912C-A3C7-46AF-8333-B347428883F7}" presName="vertFlow" presStyleCnt="0"/>
      <dgm:spPr/>
    </dgm:pt>
    <dgm:pt modelId="{4B369B69-83C7-45E3-88BB-6A520745E543}" type="pres">
      <dgm:prSet presAssocID="{2D8C912C-A3C7-46AF-8333-B347428883F7}" presName="header" presStyleLbl="node1" presStyleIdx="0" presStyleCnt="2"/>
      <dgm:spPr/>
    </dgm:pt>
    <dgm:pt modelId="{6EBD62BB-A099-4F88-A8BA-1F0866237460}" type="pres">
      <dgm:prSet presAssocID="{2E326C6B-9E40-470B-863C-118E7F9427A9}" presName="parTrans" presStyleLbl="sibTrans2D1" presStyleIdx="0" presStyleCnt="4"/>
      <dgm:spPr/>
    </dgm:pt>
    <dgm:pt modelId="{1CED64FC-F2CC-4039-A877-71F84ED11339}" type="pres">
      <dgm:prSet presAssocID="{F86E775D-B0BE-46DB-B3C8-CC78BE0EBC45}" presName="child" presStyleLbl="alignAccFollowNode1" presStyleIdx="0" presStyleCnt="4">
        <dgm:presLayoutVars>
          <dgm:chMax val="0"/>
          <dgm:bulletEnabled val="1"/>
        </dgm:presLayoutVars>
      </dgm:prSet>
      <dgm:spPr/>
    </dgm:pt>
    <dgm:pt modelId="{E770A9D4-BF45-4F24-9F0A-5AAC6253BFA8}" type="pres">
      <dgm:prSet presAssocID="{9ECE3AE0-8BAA-40A7-8ED1-187E47D054B6}" presName="sibTrans" presStyleLbl="sibTrans2D1" presStyleIdx="1" presStyleCnt="4"/>
      <dgm:spPr/>
    </dgm:pt>
    <dgm:pt modelId="{63DCEC66-D546-4EC6-A96C-992A2A946D2A}" type="pres">
      <dgm:prSet presAssocID="{11FD1211-CAC6-441D-A320-453423818934}" presName="child" presStyleLbl="alignAccFollowNode1" presStyleIdx="1" presStyleCnt="4">
        <dgm:presLayoutVars>
          <dgm:chMax val="0"/>
          <dgm:bulletEnabled val="1"/>
        </dgm:presLayoutVars>
      </dgm:prSet>
      <dgm:spPr/>
    </dgm:pt>
    <dgm:pt modelId="{D5C5771B-2CA2-4A78-B74A-42D35FB12B8E}" type="pres">
      <dgm:prSet presAssocID="{2D8C912C-A3C7-46AF-8333-B347428883F7}" presName="hSp" presStyleCnt="0"/>
      <dgm:spPr/>
    </dgm:pt>
    <dgm:pt modelId="{688105E5-AD32-4F08-961C-BEB48FED5006}" type="pres">
      <dgm:prSet presAssocID="{04951ACC-8CDC-40F0-97E8-D3142DF61132}" presName="vertFlow" presStyleCnt="0"/>
      <dgm:spPr/>
    </dgm:pt>
    <dgm:pt modelId="{E0CE91DB-B980-4F22-94E0-9B44EE14332B}" type="pres">
      <dgm:prSet presAssocID="{04951ACC-8CDC-40F0-97E8-D3142DF61132}" presName="header" presStyleLbl="node1" presStyleIdx="1" presStyleCnt="2"/>
      <dgm:spPr/>
    </dgm:pt>
    <dgm:pt modelId="{D057BE35-2368-4F8C-8D32-1FC36F77A37E}" type="pres">
      <dgm:prSet presAssocID="{63A3E693-F755-4278-A467-570AD5066E51}" presName="parTrans" presStyleLbl="sibTrans2D1" presStyleIdx="2" presStyleCnt="4"/>
      <dgm:spPr/>
    </dgm:pt>
    <dgm:pt modelId="{0E810F8E-4321-4E3B-9242-F94A7810E4DD}" type="pres">
      <dgm:prSet presAssocID="{32DACB30-E100-4051-BAD0-FA6DFB6367E5}" presName="child" presStyleLbl="alignAccFollowNode1" presStyleIdx="2" presStyleCnt="4" custScaleX="95909">
        <dgm:presLayoutVars>
          <dgm:chMax val="0"/>
          <dgm:bulletEnabled val="1"/>
        </dgm:presLayoutVars>
      </dgm:prSet>
      <dgm:spPr/>
    </dgm:pt>
    <dgm:pt modelId="{5A0197EB-AEA2-4B85-8ECE-DE275908C96E}" type="pres">
      <dgm:prSet presAssocID="{0426670D-A130-457C-9C3E-808E9B20F49A}" presName="sibTrans" presStyleLbl="sibTrans2D1" presStyleIdx="3" presStyleCnt="4"/>
      <dgm:spPr/>
    </dgm:pt>
    <dgm:pt modelId="{EFD868E0-27B4-48C5-8BEC-BF266DF3ACF2}" type="pres">
      <dgm:prSet presAssocID="{D9E44E25-6C3C-418A-A34D-16BA039B799B}" presName="child" presStyleLbl="alignAccFollowNode1" presStyleIdx="3" presStyleCnt="4">
        <dgm:presLayoutVars>
          <dgm:chMax val="0"/>
          <dgm:bulletEnabled val="1"/>
        </dgm:presLayoutVars>
      </dgm:prSet>
      <dgm:spPr/>
    </dgm:pt>
  </dgm:ptLst>
  <dgm:cxnLst>
    <dgm:cxn modelId="{86AD8D95-E687-421B-A1A5-D33F0213C806}" type="presOf" srcId="{32DACB30-E100-4051-BAD0-FA6DFB6367E5}" destId="{0E810F8E-4321-4E3B-9242-F94A7810E4DD}" srcOrd="0" destOrd="0" presId="urn:microsoft.com/office/officeart/2005/8/layout/lProcess1"/>
    <dgm:cxn modelId="{1E77E307-5057-42FD-BC19-C39E3ED695BB}" type="presOf" srcId="{D9E44E25-6C3C-418A-A34D-16BA039B799B}" destId="{EFD868E0-27B4-48C5-8BEC-BF266DF3ACF2}" srcOrd="0" destOrd="0" presId="urn:microsoft.com/office/officeart/2005/8/layout/lProcess1"/>
    <dgm:cxn modelId="{3CBF1515-B510-46CE-A14D-81327F1C12D1}" srcId="{2D8C912C-A3C7-46AF-8333-B347428883F7}" destId="{11FD1211-CAC6-441D-A320-453423818934}" srcOrd="1" destOrd="0" parTransId="{DF4D85F4-97B9-40D4-91F4-4B23BEF89631}" sibTransId="{B65C851D-6D42-4476-8B11-B03D458B4942}"/>
    <dgm:cxn modelId="{5A15F539-56C1-45AB-AB23-42F757022AEA}" srcId="{04951ACC-8CDC-40F0-97E8-D3142DF61132}" destId="{D9E44E25-6C3C-418A-A34D-16BA039B799B}" srcOrd="1" destOrd="0" parTransId="{EDB10BB0-4E6B-47DF-BC15-447F0BC062D7}" sibTransId="{B4800B18-51A7-4086-BAA6-8CD2EBAE7B95}"/>
    <dgm:cxn modelId="{2F45E055-1534-4E64-9CA5-5B928AA9FF4B}" srcId="{04951ACC-8CDC-40F0-97E8-D3142DF61132}" destId="{32DACB30-E100-4051-BAD0-FA6DFB6367E5}" srcOrd="0" destOrd="0" parTransId="{63A3E693-F755-4278-A467-570AD5066E51}" sibTransId="{0426670D-A130-457C-9C3E-808E9B20F49A}"/>
    <dgm:cxn modelId="{77A17A85-9FA0-4B5A-9E18-11055174404E}" srcId="{9BB6B267-0F79-4722-8471-3BF8E5B4DECD}" destId="{04951ACC-8CDC-40F0-97E8-D3142DF61132}" srcOrd="1" destOrd="0" parTransId="{2FA87F0D-143D-4858-A711-1865C4D35982}" sibTransId="{3CE0541C-CAD7-41CE-AB66-F01133892A62}"/>
    <dgm:cxn modelId="{6E9FE92A-3A28-4361-84CA-78B1C3246830}" srcId="{2D8C912C-A3C7-46AF-8333-B347428883F7}" destId="{F86E775D-B0BE-46DB-B3C8-CC78BE0EBC45}" srcOrd="0" destOrd="0" parTransId="{2E326C6B-9E40-470B-863C-118E7F9427A9}" sibTransId="{9ECE3AE0-8BAA-40A7-8ED1-187E47D054B6}"/>
    <dgm:cxn modelId="{610497DF-202B-42FF-A3B1-5C51D0BEC43D}" srcId="{9BB6B267-0F79-4722-8471-3BF8E5B4DECD}" destId="{2D8C912C-A3C7-46AF-8333-B347428883F7}" srcOrd="0" destOrd="0" parTransId="{86D7AAA8-3ED4-44B4-ABD3-15D874DB197B}" sibTransId="{337AA6AF-2C0D-4FD0-9BB2-5EE7759D21D6}"/>
    <dgm:cxn modelId="{A58D1809-2161-4CE8-966A-259D7B50BE5E}" type="presOf" srcId="{F86E775D-B0BE-46DB-B3C8-CC78BE0EBC45}" destId="{1CED64FC-F2CC-4039-A877-71F84ED11339}" srcOrd="0" destOrd="0" presId="urn:microsoft.com/office/officeart/2005/8/layout/lProcess1"/>
    <dgm:cxn modelId="{5BFA86EC-1EE3-49A2-BE3A-5315DB9FCB85}" type="presOf" srcId="{11FD1211-CAC6-441D-A320-453423818934}" destId="{63DCEC66-D546-4EC6-A96C-992A2A946D2A}" srcOrd="0" destOrd="0" presId="urn:microsoft.com/office/officeart/2005/8/layout/lProcess1"/>
    <dgm:cxn modelId="{FD1915BA-12C7-4EB4-ACA7-C43EFF1DF7A6}" type="presOf" srcId="{2D8C912C-A3C7-46AF-8333-B347428883F7}" destId="{4B369B69-83C7-45E3-88BB-6A520745E543}" srcOrd="0" destOrd="0" presId="urn:microsoft.com/office/officeart/2005/8/layout/lProcess1"/>
    <dgm:cxn modelId="{7D610E99-AB77-4EC3-9AD9-D6737D0C8FA0}" type="presOf" srcId="{63A3E693-F755-4278-A467-570AD5066E51}" destId="{D057BE35-2368-4F8C-8D32-1FC36F77A37E}" srcOrd="0" destOrd="0" presId="urn:microsoft.com/office/officeart/2005/8/layout/lProcess1"/>
    <dgm:cxn modelId="{45A06134-43DB-4D80-A156-7CBF5D59350E}" type="presOf" srcId="{04951ACC-8CDC-40F0-97E8-D3142DF61132}" destId="{E0CE91DB-B980-4F22-94E0-9B44EE14332B}" srcOrd="0" destOrd="0" presId="urn:microsoft.com/office/officeart/2005/8/layout/lProcess1"/>
    <dgm:cxn modelId="{4652726B-4DCE-4BCB-9ADA-539A0672405F}" type="presOf" srcId="{9ECE3AE0-8BAA-40A7-8ED1-187E47D054B6}" destId="{E770A9D4-BF45-4F24-9F0A-5AAC6253BFA8}" srcOrd="0" destOrd="0" presId="urn:microsoft.com/office/officeart/2005/8/layout/lProcess1"/>
    <dgm:cxn modelId="{B4B67AD9-5873-4F81-848E-7E013246663D}" type="presOf" srcId="{0426670D-A130-457C-9C3E-808E9B20F49A}" destId="{5A0197EB-AEA2-4B85-8ECE-DE275908C96E}" srcOrd="0" destOrd="0" presId="urn:microsoft.com/office/officeart/2005/8/layout/lProcess1"/>
    <dgm:cxn modelId="{8D79DC30-4923-4E52-9959-D6F8D0F75F49}" type="presOf" srcId="{9BB6B267-0F79-4722-8471-3BF8E5B4DECD}" destId="{C6EC1335-FBFC-4739-906C-CB178B0449E9}" srcOrd="0" destOrd="0" presId="urn:microsoft.com/office/officeart/2005/8/layout/lProcess1"/>
    <dgm:cxn modelId="{F4352FF1-F973-4B64-8F02-F1872DC68CAD}" type="presOf" srcId="{2E326C6B-9E40-470B-863C-118E7F9427A9}" destId="{6EBD62BB-A099-4F88-A8BA-1F0866237460}" srcOrd="0" destOrd="0" presId="urn:microsoft.com/office/officeart/2005/8/layout/lProcess1"/>
    <dgm:cxn modelId="{EF29AA52-9E82-4691-980D-E2622A33175F}" type="presParOf" srcId="{C6EC1335-FBFC-4739-906C-CB178B0449E9}" destId="{20944C10-A9D5-445D-B67C-7A5572C41F48}" srcOrd="0" destOrd="0" presId="urn:microsoft.com/office/officeart/2005/8/layout/lProcess1"/>
    <dgm:cxn modelId="{F6E8110F-5509-48AB-8C17-FA1969A09764}" type="presParOf" srcId="{20944C10-A9D5-445D-B67C-7A5572C41F48}" destId="{4B369B69-83C7-45E3-88BB-6A520745E543}" srcOrd="0" destOrd="0" presId="urn:microsoft.com/office/officeart/2005/8/layout/lProcess1"/>
    <dgm:cxn modelId="{1F0F0772-598A-401B-AF36-E91B713D1CC5}" type="presParOf" srcId="{20944C10-A9D5-445D-B67C-7A5572C41F48}" destId="{6EBD62BB-A099-4F88-A8BA-1F0866237460}" srcOrd="1" destOrd="0" presId="urn:microsoft.com/office/officeart/2005/8/layout/lProcess1"/>
    <dgm:cxn modelId="{22060FE6-0514-4CA0-9A5C-72E99466AFDD}" type="presParOf" srcId="{20944C10-A9D5-445D-B67C-7A5572C41F48}" destId="{1CED64FC-F2CC-4039-A877-71F84ED11339}" srcOrd="2" destOrd="0" presId="urn:microsoft.com/office/officeart/2005/8/layout/lProcess1"/>
    <dgm:cxn modelId="{A8C82947-7C41-482F-B324-A327075FA61E}" type="presParOf" srcId="{20944C10-A9D5-445D-B67C-7A5572C41F48}" destId="{E770A9D4-BF45-4F24-9F0A-5AAC6253BFA8}" srcOrd="3" destOrd="0" presId="urn:microsoft.com/office/officeart/2005/8/layout/lProcess1"/>
    <dgm:cxn modelId="{83BDFCB2-8DE2-4DBF-970E-399718CCEABC}" type="presParOf" srcId="{20944C10-A9D5-445D-B67C-7A5572C41F48}" destId="{63DCEC66-D546-4EC6-A96C-992A2A946D2A}" srcOrd="4" destOrd="0" presId="urn:microsoft.com/office/officeart/2005/8/layout/lProcess1"/>
    <dgm:cxn modelId="{92A562C1-86A8-4BDF-B983-C039BA073AC6}" type="presParOf" srcId="{C6EC1335-FBFC-4739-906C-CB178B0449E9}" destId="{D5C5771B-2CA2-4A78-B74A-42D35FB12B8E}" srcOrd="1" destOrd="0" presId="urn:microsoft.com/office/officeart/2005/8/layout/lProcess1"/>
    <dgm:cxn modelId="{C42F0863-4DB1-4DC1-8FF5-4A4A004D407D}" type="presParOf" srcId="{C6EC1335-FBFC-4739-906C-CB178B0449E9}" destId="{688105E5-AD32-4F08-961C-BEB48FED5006}" srcOrd="2" destOrd="0" presId="urn:microsoft.com/office/officeart/2005/8/layout/lProcess1"/>
    <dgm:cxn modelId="{01E5FA26-494C-42AB-BAE6-3CEDAE0B4576}" type="presParOf" srcId="{688105E5-AD32-4F08-961C-BEB48FED5006}" destId="{E0CE91DB-B980-4F22-94E0-9B44EE14332B}" srcOrd="0" destOrd="0" presId="urn:microsoft.com/office/officeart/2005/8/layout/lProcess1"/>
    <dgm:cxn modelId="{47BBD1D7-5730-4A3D-BE54-DA240401C0C8}" type="presParOf" srcId="{688105E5-AD32-4F08-961C-BEB48FED5006}" destId="{D057BE35-2368-4F8C-8D32-1FC36F77A37E}" srcOrd="1" destOrd="0" presId="urn:microsoft.com/office/officeart/2005/8/layout/lProcess1"/>
    <dgm:cxn modelId="{F93D4D24-DD30-4697-8371-D54901326BB9}" type="presParOf" srcId="{688105E5-AD32-4F08-961C-BEB48FED5006}" destId="{0E810F8E-4321-4E3B-9242-F94A7810E4DD}" srcOrd="2" destOrd="0" presId="urn:microsoft.com/office/officeart/2005/8/layout/lProcess1"/>
    <dgm:cxn modelId="{9C72E064-4CE5-4CCA-B403-1C81046646F4}" type="presParOf" srcId="{688105E5-AD32-4F08-961C-BEB48FED5006}" destId="{5A0197EB-AEA2-4B85-8ECE-DE275908C96E}" srcOrd="3" destOrd="0" presId="urn:microsoft.com/office/officeart/2005/8/layout/lProcess1"/>
    <dgm:cxn modelId="{D83D36F3-BC4E-412D-ABBB-3EFDA4DAA290}" type="presParOf" srcId="{688105E5-AD32-4F08-961C-BEB48FED5006}" destId="{EFD868E0-27B4-48C5-8BEC-BF266DF3ACF2}"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3E572C-86F0-404A-A01F-8695074B6F47}"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it-IT"/>
        </a:p>
      </dgm:t>
    </dgm:pt>
    <dgm:pt modelId="{6FF892C7-D3A7-4062-A11A-8FA8733E9103}">
      <dgm:prSet phldrT="[Testo]"/>
      <dgm:spPr/>
      <dgm:t>
        <a:bodyPr/>
        <a:lstStyle/>
        <a:p>
          <a:r>
            <a:rPr lang="it-IT" dirty="0">
              <a:solidFill>
                <a:srgbClr val="FFFF00"/>
              </a:solidFill>
            </a:rPr>
            <a:t>FONOLOGICA</a:t>
          </a:r>
          <a:r>
            <a:rPr lang="it-IT" dirty="0"/>
            <a:t> (Fonetica): conoscenza dei fonemi utilizzati per produrre il linguaggio</a:t>
          </a:r>
        </a:p>
      </dgm:t>
    </dgm:pt>
    <dgm:pt modelId="{F9933158-6815-43BE-B329-406F0021D9D5}" type="parTrans" cxnId="{ACC1FA41-2930-4E38-8E20-F1F1D25FCDD6}">
      <dgm:prSet/>
      <dgm:spPr/>
      <dgm:t>
        <a:bodyPr/>
        <a:lstStyle/>
        <a:p>
          <a:endParaRPr lang="it-IT"/>
        </a:p>
      </dgm:t>
    </dgm:pt>
    <dgm:pt modelId="{1DA8B5BE-097E-4DB3-ADF4-13AF9E25B762}" type="sibTrans" cxnId="{ACC1FA41-2930-4E38-8E20-F1F1D25FCDD6}">
      <dgm:prSet/>
      <dgm:spPr>
        <a:ln>
          <a:solidFill>
            <a:srgbClr val="FFFF00">
              <a:alpha val="90000"/>
            </a:srgbClr>
          </a:solidFill>
        </a:ln>
      </dgm:spPr>
      <dgm:t>
        <a:bodyPr/>
        <a:lstStyle/>
        <a:p>
          <a:endParaRPr lang="it-IT"/>
        </a:p>
      </dgm:t>
    </dgm:pt>
    <dgm:pt modelId="{64529F07-0D13-4003-BA45-A791BED20519}">
      <dgm:prSet phldrT="[Testo]"/>
      <dgm:spPr/>
      <dgm:t>
        <a:bodyPr/>
        <a:lstStyle/>
        <a:p>
          <a:r>
            <a:rPr lang="it-IT" dirty="0">
              <a:solidFill>
                <a:srgbClr val="FFFF00"/>
              </a:solidFill>
            </a:rPr>
            <a:t>SEMANTICA</a:t>
          </a:r>
          <a:r>
            <a:rPr lang="it-IT" dirty="0"/>
            <a:t> (lessicale): comprensione del significato delle </a:t>
          </a:r>
          <a:r>
            <a:rPr lang="it-IT" dirty="0" err="1"/>
            <a:t>praole</a:t>
          </a:r>
          <a:r>
            <a:rPr lang="it-IT" dirty="0"/>
            <a:t> e delle frasi</a:t>
          </a:r>
        </a:p>
      </dgm:t>
    </dgm:pt>
    <dgm:pt modelId="{07E89BA1-EFDB-4C44-9FB5-C7997A7663A2}" type="parTrans" cxnId="{31F4FA16-EA69-48FB-8F60-77CF5520F854}">
      <dgm:prSet/>
      <dgm:spPr/>
      <dgm:t>
        <a:bodyPr/>
        <a:lstStyle/>
        <a:p>
          <a:endParaRPr lang="it-IT"/>
        </a:p>
      </dgm:t>
    </dgm:pt>
    <dgm:pt modelId="{6798C866-653F-4FA4-94DB-AB17FD4AD203}" type="sibTrans" cxnId="{31F4FA16-EA69-48FB-8F60-77CF5520F854}">
      <dgm:prSet/>
      <dgm:spPr>
        <a:ln>
          <a:solidFill>
            <a:srgbClr val="FFFF00">
              <a:alpha val="90000"/>
            </a:srgbClr>
          </a:solidFill>
        </a:ln>
      </dgm:spPr>
      <dgm:t>
        <a:bodyPr/>
        <a:lstStyle/>
        <a:p>
          <a:endParaRPr lang="it-IT"/>
        </a:p>
      </dgm:t>
    </dgm:pt>
    <dgm:pt modelId="{CDFBF5C6-B397-4C3D-98D5-9C4D64ACC925}">
      <dgm:prSet phldrT="[Testo]"/>
      <dgm:spPr/>
      <dgm:t>
        <a:bodyPr/>
        <a:lstStyle/>
        <a:p>
          <a:r>
            <a:rPr lang="it-IT" dirty="0">
              <a:solidFill>
                <a:srgbClr val="FFFF00"/>
              </a:solidFill>
            </a:rPr>
            <a:t>SINTATTICA: </a:t>
          </a:r>
          <a:r>
            <a:rPr lang="it-IT" dirty="0">
              <a:solidFill>
                <a:schemeClr val="tx1"/>
              </a:solidFill>
            </a:rPr>
            <a:t>conoscenza delle regole su come vengono combinate le parole per produrre frasi</a:t>
          </a:r>
        </a:p>
      </dgm:t>
    </dgm:pt>
    <dgm:pt modelId="{32409A12-4046-421B-B5C7-C2AF616BCBCF}" type="parTrans" cxnId="{4C66A1F6-F688-49F0-9DB5-3C53FCDF265F}">
      <dgm:prSet/>
      <dgm:spPr/>
      <dgm:t>
        <a:bodyPr/>
        <a:lstStyle/>
        <a:p>
          <a:endParaRPr lang="it-IT"/>
        </a:p>
      </dgm:t>
    </dgm:pt>
    <dgm:pt modelId="{7178CEF5-D99B-4D74-96E5-825D130E058D}" type="sibTrans" cxnId="{4C66A1F6-F688-49F0-9DB5-3C53FCDF265F}">
      <dgm:prSet/>
      <dgm:spPr>
        <a:ln>
          <a:solidFill>
            <a:srgbClr val="FFFF00">
              <a:alpha val="90000"/>
            </a:srgbClr>
          </a:solidFill>
        </a:ln>
      </dgm:spPr>
      <dgm:t>
        <a:bodyPr/>
        <a:lstStyle/>
        <a:p>
          <a:endParaRPr lang="it-IT"/>
        </a:p>
      </dgm:t>
    </dgm:pt>
    <dgm:pt modelId="{D89701E5-934B-4643-9EAB-BB20D61415A1}">
      <dgm:prSet phldrT="[Testo]"/>
      <dgm:spPr/>
      <dgm:t>
        <a:bodyPr/>
        <a:lstStyle/>
        <a:p>
          <a:r>
            <a:rPr lang="it-IT" dirty="0">
              <a:solidFill>
                <a:srgbClr val="FFFF00"/>
              </a:solidFill>
            </a:rPr>
            <a:t>PRAGMATICA: </a:t>
          </a:r>
          <a:r>
            <a:rPr lang="it-IT" dirty="0">
              <a:solidFill>
                <a:schemeClr val="tx1"/>
              </a:solidFill>
            </a:rPr>
            <a:t>conoscenza dei principi che indicano come indirizzare il linguaggio nelle varie situazioni</a:t>
          </a:r>
        </a:p>
      </dgm:t>
    </dgm:pt>
    <dgm:pt modelId="{4670DACB-4AF2-411C-A8CF-9666FB442CBA}" type="parTrans" cxnId="{C05618B8-5916-4746-8D54-25A424266114}">
      <dgm:prSet/>
      <dgm:spPr/>
      <dgm:t>
        <a:bodyPr/>
        <a:lstStyle/>
        <a:p>
          <a:endParaRPr lang="it-IT"/>
        </a:p>
      </dgm:t>
    </dgm:pt>
    <dgm:pt modelId="{6AFAF5CE-0A6F-44EA-9C47-A5B6461EDA70}" type="sibTrans" cxnId="{C05618B8-5916-4746-8D54-25A424266114}">
      <dgm:prSet/>
      <dgm:spPr/>
      <dgm:t>
        <a:bodyPr/>
        <a:lstStyle/>
        <a:p>
          <a:endParaRPr lang="it-IT"/>
        </a:p>
      </dgm:t>
    </dgm:pt>
    <dgm:pt modelId="{D47E6CEB-B21F-4413-8F61-5EFB657DB4CD}" type="pres">
      <dgm:prSet presAssocID="{FE3E572C-86F0-404A-A01F-8695074B6F47}" presName="outerComposite" presStyleCnt="0">
        <dgm:presLayoutVars>
          <dgm:chMax val="5"/>
          <dgm:dir/>
          <dgm:resizeHandles val="exact"/>
        </dgm:presLayoutVars>
      </dgm:prSet>
      <dgm:spPr/>
    </dgm:pt>
    <dgm:pt modelId="{F850AA5E-92AE-4372-A4D4-A9C4FB38FBE6}" type="pres">
      <dgm:prSet presAssocID="{FE3E572C-86F0-404A-A01F-8695074B6F47}" presName="dummyMaxCanvas" presStyleCnt="0">
        <dgm:presLayoutVars/>
      </dgm:prSet>
      <dgm:spPr/>
    </dgm:pt>
    <dgm:pt modelId="{D9E20B65-9F6B-459C-9420-15C673FDE3C3}" type="pres">
      <dgm:prSet presAssocID="{FE3E572C-86F0-404A-A01F-8695074B6F47}" presName="FourNodes_1" presStyleLbl="node1" presStyleIdx="0" presStyleCnt="4" custLinFactNeighborX="-1246">
        <dgm:presLayoutVars>
          <dgm:bulletEnabled val="1"/>
        </dgm:presLayoutVars>
      </dgm:prSet>
      <dgm:spPr/>
    </dgm:pt>
    <dgm:pt modelId="{90ACD219-BE2A-4167-A735-EAE1BF55E92D}" type="pres">
      <dgm:prSet presAssocID="{FE3E572C-86F0-404A-A01F-8695074B6F47}" presName="FourNodes_2" presStyleLbl="node1" presStyleIdx="1" presStyleCnt="4">
        <dgm:presLayoutVars>
          <dgm:bulletEnabled val="1"/>
        </dgm:presLayoutVars>
      </dgm:prSet>
      <dgm:spPr/>
    </dgm:pt>
    <dgm:pt modelId="{3523D424-66FA-4B95-904C-655D1C27120F}" type="pres">
      <dgm:prSet presAssocID="{FE3E572C-86F0-404A-A01F-8695074B6F47}" presName="FourNodes_3" presStyleLbl="node1" presStyleIdx="2" presStyleCnt="4">
        <dgm:presLayoutVars>
          <dgm:bulletEnabled val="1"/>
        </dgm:presLayoutVars>
      </dgm:prSet>
      <dgm:spPr/>
    </dgm:pt>
    <dgm:pt modelId="{6AEDA514-C32A-4BF7-926A-66B3DB6C59F4}" type="pres">
      <dgm:prSet presAssocID="{FE3E572C-86F0-404A-A01F-8695074B6F47}" presName="FourNodes_4" presStyleLbl="node1" presStyleIdx="3" presStyleCnt="4" custLinFactNeighborX="1278" custLinFactNeighborY="800">
        <dgm:presLayoutVars>
          <dgm:bulletEnabled val="1"/>
        </dgm:presLayoutVars>
      </dgm:prSet>
      <dgm:spPr/>
    </dgm:pt>
    <dgm:pt modelId="{C30B5010-78CC-47D2-B6B0-9E1E64E93952}" type="pres">
      <dgm:prSet presAssocID="{FE3E572C-86F0-404A-A01F-8695074B6F47}" presName="FourConn_1-2" presStyleLbl="fgAccFollowNode1" presStyleIdx="0" presStyleCnt="3">
        <dgm:presLayoutVars>
          <dgm:bulletEnabled val="1"/>
        </dgm:presLayoutVars>
      </dgm:prSet>
      <dgm:spPr/>
    </dgm:pt>
    <dgm:pt modelId="{2FA0E7A2-9BAE-4A37-9597-434C68F17689}" type="pres">
      <dgm:prSet presAssocID="{FE3E572C-86F0-404A-A01F-8695074B6F47}" presName="FourConn_2-3" presStyleLbl="fgAccFollowNode1" presStyleIdx="1" presStyleCnt="3">
        <dgm:presLayoutVars>
          <dgm:bulletEnabled val="1"/>
        </dgm:presLayoutVars>
      </dgm:prSet>
      <dgm:spPr/>
    </dgm:pt>
    <dgm:pt modelId="{891314CE-55B1-43E4-A5BF-ADF81B05210C}" type="pres">
      <dgm:prSet presAssocID="{FE3E572C-86F0-404A-A01F-8695074B6F47}" presName="FourConn_3-4" presStyleLbl="fgAccFollowNode1" presStyleIdx="2" presStyleCnt="3">
        <dgm:presLayoutVars>
          <dgm:bulletEnabled val="1"/>
        </dgm:presLayoutVars>
      </dgm:prSet>
      <dgm:spPr/>
    </dgm:pt>
    <dgm:pt modelId="{3BD55F27-5D8D-4EB6-A2D7-03C9F961C8EC}" type="pres">
      <dgm:prSet presAssocID="{FE3E572C-86F0-404A-A01F-8695074B6F47}" presName="FourNodes_1_text" presStyleLbl="node1" presStyleIdx="3" presStyleCnt="4">
        <dgm:presLayoutVars>
          <dgm:bulletEnabled val="1"/>
        </dgm:presLayoutVars>
      </dgm:prSet>
      <dgm:spPr/>
    </dgm:pt>
    <dgm:pt modelId="{D00EE2AC-3D63-4CB3-8D87-278E153847D5}" type="pres">
      <dgm:prSet presAssocID="{FE3E572C-86F0-404A-A01F-8695074B6F47}" presName="FourNodes_2_text" presStyleLbl="node1" presStyleIdx="3" presStyleCnt="4">
        <dgm:presLayoutVars>
          <dgm:bulletEnabled val="1"/>
        </dgm:presLayoutVars>
      </dgm:prSet>
      <dgm:spPr/>
    </dgm:pt>
    <dgm:pt modelId="{07A40F8B-EFD2-43F4-B03F-F919CC764A17}" type="pres">
      <dgm:prSet presAssocID="{FE3E572C-86F0-404A-A01F-8695074B6F47}" presName="FourNodes_3_text" presStyleLbl="node1" presStyleIdx="3" presStyleCnt="4">
        <dgm:presLayoutVars>
          <dgm:bulletEnabled val="1"/>
        </dgm:presLayoutVars>
      </dgm:prSet>
      <dgm:spPr/>
    </dgm:pt>
    <dgm:pt modelId="{38F815A7-F646-4939-83EB-1B50C7A7DE7F}" type="pres">
      <dgm:prSet presAssocID="{FE3E572C-86F0-404A-A01F-8695074B6F47}" presName="FourNodes_4_text" presStyleLbl="node1" presStyleIdx="3" presStyleCnt="4">
        <dgm:presLayoutVars>
          <dgm:bulletEnabled val="1"/>
        </dgm:presLayoutVars>
      </dgm:prSet>
      <dgm:spPr/>
    </dgm:pt>
  </dgm:ptLst>
  <dgm:cxnLst>
    <dgm:cxn modelId="{B5E71F1B-4734-4856-AC14-6ED3269C904D}" type="presOf" srcId="{D89701E5-934B-4643-9EAB-BB20D61415A1}" destId="{6AEDA514-C32A-4BF7-926A-66B3DB6C59F4}" srcOrd="0" destOrd="0" presId="urn:microsoft.com/office/officeart/2005/8/layout/vProcess5"/>
    <dgm:cxn modelId="{DFEC63B4-4554-4471-A89C-1CBCF6EC2187}" type="presOf" srcId="{6FF892C7-D3A7-4062-A11A-8FA8733E9103}" destId="{D9E20B65-9F6B-459C-9420-15C673FDE3C3}" srcOrd="0" destOrd="0" presId="urn:microsoft.com/office/officeart/2005/8/layout/vProcess5"/>
    <dgm:cxn modelId="{44A4AF4A-CA19-4BA9-882B-8D455079B562}" type="presOf" srcId="{64529F07-0D13-4003-BA45-A791BED20519}" destId="{D00EE2AC-3D63-4CB3-8D87-278E153847D5}" srcOrd="1" destOrd="0" presId="urn:microsoft.com/office/officeart/2005/8/layout/vProcess5"/>
    <dgm:cxn modelId="{55DB86D5-23A1-4E6A-95D8-5F92A9D0F497}" type="presOf" srcId="{7178CEF5-D99B-4D74-96E5-825D130E058D}" destId="{891314CE-55B1-43E4-A5BF-ADF81B05210C}" srcOrd="0" destOrd="0" presId="urn:microsoft.com/office/officeart/2005/8/layout/vProcess5"/>
    <dgm:cxn modelId="{823D862E-9A33-4070-AC4B-40B2C594F21C}" type="presOf" srcId="{CDFBF5C6-B397-4C3D-98D5-9C4D64ACC925}" destId="{07A40F8B-EFD2-43F4-B03F-F919CC764A17}" srcOrd="1" destOrd="0" presId="urn:microsoft.com/office/officeart/2005/8/layout/vProcess5"/>
    <dgm:cxn modelId="{C05618B8-5916-4746-8D54-25A424266114}" srcId="{FE3E572C-86F0-404A-A01F-8695074B6F47}" destId="{D89701E5-934B-4643-9EAB-BB20D61415A1}" srcOrd="3" destOrd="0" parTransId="{4670DACB-4AF2-411C-A8CF-9666FB442CBA}" sibTransId="{6AFAF5CE-0A6F-44EA-9C47-A5B6461EDA70}"/>
    <dgm:cxn modelId="{31F4FA16-EA69-48FB-8F60-77CF5520F854}" srcId="{FE3E572C-86F0-404A-A01F-8695074B6F47}" destId="{64529F07-0D13-4003-BA45-A791BED20519}" srcOrd="1" destOrd="0" parTransId="{07E89BA1-EFDB-4C44-9FB5-C7997A7663A2}" sibTransId="{6798C866-653F-4FA4-94DB-AB17FD4AD203}"/>
    <dgm:cxn modelId="{4C66A1F6-F688-49F0-9DB5-3C53FCDF265F}" srcId="{FE3E572C-86F0-404A-A01F-8695074B6F47}" destId="{CDFBF5C6-B397-4C3D-98D5-9C4D64ACC925}" srcOrd="2" destOrd="0" parTransId="{32409A12-4046-421B-B5C7-C2AF616BCBCF}" sibTransId="{7178CEF5-D99B-4D74-96E5-825D130E058D}"/>
    <dgm:cxn modelId="{17E42FD0-C81A-4CCB-8CC2-EE37CE32A656}" type="presOf" srcId="{D89701E5-934B-4643-9EAB-BB20D61415A1}" destId="{38F815A7-F646-4939-83EB-1B50C7A7DE7F}" srcOrd="1" destOrd="0" presId="urn:microsoft.com/office/officeart/2005/8/layout/vProcess5"/>
    <dgm:cxn modelId="{31F6F70E-1E3B-4DFB-BF41-391BDB446408}" type="presOf" srcId="{CDFBF5C6-B397-4C3D-98D5-9C4D64ACC925}" destId="{3523D424-66FA-4B95-904C-655D1C27120F}" srcOrd="0" destOrd="0" presId="urn:microsoft.com/office/officeart/2005/8/layout/vProcess5"/>
    <dgm:cxn modelId="{52E1D95B-A3C2-44BC-BB08-2C7072F8E7CE}" type="presOf" srcId="{64529F07-0D13-4003-BA45-A791BED20519}" destId="{90ACD219-BE2A-4167-A735-EAE1BF55E92D}" srcOrd="0" destOrd="0" presId="urn:microsoft.com/office/officeart/2005/8/layout/vProcess5"/>
    <dgm:cxn modelId="{A167EDDD-143B-4B0C-BA28-057F4DFA6C25}" type="presOf" srcId="{6FF892C7-D3A7-4062-A11A-8FA8733E9103}" destId="{3BD55F27-5D8D-4EB6-A2D7-03C9F961C8EC}" srcOrd="1" destOrd="0" presId="urn:microsoft.com/office/officeart/2005/8/layout/vProcess5"/>
    <dgm:cxn modelId="{F56B27B6-FFB3-4CE4-9A2F-1E6FB56A7B83}" type="presOf" srcId="{FE3E572C-86F0-404A-A01F-8695074B6F47}" destId="{D47E6CEB-B21F-4413-8F61-5EFB657DB4CD}" srcOrd="0" destOrd="0" presId="urn:microsoft.com/office/officeart/2005/8/layout/vProcess5"/>
    <dgm:cxn modelId="{ACC1FA41-2930-4E38-8E20-F1F1D25FCDD6}" srcId="{FE3E572C-86F0-404A-A01F-8695074B6F47}" destId="{6FF892C7-D3A7-4062-A11A-8FA8733E9103}" srcOrd="0" destOrd="0" parTransId="{F9933158-6815-43BE-B329-406F0021D9D5}" sibTransId="{1DA8B5BE-097E-4DB3-ADF4-13AF9E25B762}"/>
    <dgm:cxn modelId="{25555F0B-59BA-44F4-89A4-1F8B5930C7F7}" type="presOf" srcId="{1DA8B5BE-097E-4DB3-ADF4-13AF9E25B762}" destId="{C30B5010-78CC-47D2-B6B0-9E1E64E93952}" srcOrd="0" destOrd="0" presId="urn:microsoft.com/office/officeart/2005/8/layout/vProcess5"/>
    <dgm:cxn modelId="{98AE9CE1-B84B-465A-A043-F176F23DE5F2}" type="presOf" srcId="{6798C866-653F-4FA4-94DB-AB17FD4AD203}" destId="{2FA0E7A2-9BAE-4A37-9597-434C68F17689}" srcOrd="0" destOrd="0" presId="urn:microsoft.com/office/officeart/2005/8/layout/vProcess5"/>
    <dgm:cxn modelId="{2958EE2D-EDAA-4D67-8AA1-FE1B895CD898}" type="presParOf" srcId="{D47E6CEB-B21F-4413-8F61-5EFB657DB4CD}" destId="{F850AA5E-92AE-4372-A4D4-A9C4FB38FBE6}" srcOrd="0" destOrd="0" presId="urn:microsoft.com/office/officeart/2005/8/layout/vProcess5"/>
    <dgm:cxn modelId="{8F1BBEBB-AD87-48CB-891F-33748D759D36}" type="presParOf" srcId="{D47E6CEB-B21F-4413-8F61-5EFB657DB4CD}" destId="{D9E20B65-9F6B-459C-9420-15C673FDE3C3}" srcOrd="1" destOrd="0" presId="urn:microsoft.com/office/officeart/2005/8/layout/vProcess5"/>
    <dgm:cxn modelId="{DE793BE2-E695-441B-B594-F4D02D09554B}" type="presParOf" srcId="{D47E6CEB-B21F-4413-8F61-5EFB657DB4CD}" destId="{90ACD219-BE2A-4167-A735-EAE1BF55E92D}" srcOrd="2" destOrd="0" presId="urn:microsoft.com/office/officeart/2005/8/layout/vProcess5"/>
    <dgm:cxn modelId="{B6235061-D8DC-4AA1-B950-70993A3C76D7}" type="presParOf" srcId="{D47E6CEB-B21F-4413-8F61-5EFB657DB4CD}" destId="{3523D424-66FA-4B95-904C-655D1C27120F}" srcOrd="3" destOrd="0" presId="urn:microsoft.com/office/officeart/2005/8/layout/vProcess5"/>
    <dgm:cxn modelId="{382C7E44-E6C9-49EF-906F-108836DE96C8}" type="presParOf" srcId="{D47E6CEB-B21F-4413-8F61-5EFB657DB4CD}" destId="{6AEDA514-C32A-4BF7-926A-66B3DB6C59F4}" srcOrd="4" destOrd="0" presId="urn:microsoft.com/office/officeart/2005/8/layout/vProcess5"/>
    <dgm:cxn modelId="{2E054910-F5BE-449C-A1B3-71AB65815A82}" type="presParOf" srcId="{D47E6CEB-B21F-4413-8F61-5EFB657DB4CD}" destId="{C30B5010-78CC-47D2-B6B0-9E1E64E93952}" srcOrd="5" destOrd="0" presId="urn:microsoft.com/office/officeart/2005/8/layout/vProcess5"/>
    <dgm:cxn modelId="{FA014F9C-DA79-4E29-B368-9AEF22EFB1A0}" type="presParOf" srcId="{D47E6CEB-B21F-4413-8F61-5EFB657DB4CD}" destId="{2FA0E7A2-9BAE-4A37-9597-434C68F17689}" srcOrd="6" destOrd="0" presId="urn:microsoft.com/office/officeart/2005/8/layout/vProcess5"/>
    <dgm:cxn modelId="{F1FDCF7C-7723-4E2E-A4B1-83D2FB677BD1}" type="presParOf" srcId="{D47E6CEB-B21F-4413-8F61-5EFB657DB4CD}" destId="{891314CE-55B1-43E4-A5BF-ADF81B05210C}" srcOrd="7" destOrd="0" presId="urn:microsoft.com/office/officeart/2005/8/layout/vProcess5"/>
    <dgm:cxn modelId="{D354ED0B-00F9-4F69-A3C0-23EDC31B0797}" type="presParOf" srcId="{D47E6CEB-B21F-4413-8F61-5EFB657DB4CD}" destId="{3BD55F27-5D8D-4EB6-A2D7-03C9F961C8EC}" srcOrd="8" destOrd="0" presId="urn:microsoft.com/office/officeart/2005/8/layout/vProcess5"/>
    <dgm:cxn modelId="{88658CCD-67D9-4D7E-B55D-210CF4BBA3FE}" type="presParOf" srcId="{D47E6CEB-B21F-4413-8F61-5EFB657DB4CD}" destId="{D00EE2AC-3D63-4CB3-8D87-278E153847D5}" srcOrd="9" destOrd="0" presId="urn:microsoft.com/office/officeart/2005/8/layout/vProcess5"/>
    <dgm:cxn modelId="{5B2EA505-79A7-4EC6-BD57-483AEC99A4D8}" type="presParOf" srcId="{D47E6CEB-B21F-4413-8F61-5EFB657DB4CD}" destId="{07A40F8B-EFD2-43F4-B03F-F919CC764A17}" srcOrd="10" destOrd="0" presId="urn:microsoft.com/office/officeart/2005/8/layout/vProcess5"/>
    <dgm:cxn modelId="{7262B4D9-9C73-4DEF-8DA5-4D0B576125ED}" type="presParOf" srcId="{D47E6CEB-B21F-4413-8F61-5EFB657DB4CD}" destId="{38F815A7-F646-4939-83EB-1B50C7A7DE7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550F3-6CEE-47F7-B7B9-D16432D84D30}">
      <dsp:nvSpPr>
        <dsp:cNvPr id="0" name=""/>
        <dsp:cNvSpPr/>
      </dsp:nvSpPr>
      <dsp:spPr>
        <a:xfrm>
          <a:off x="978" y="979878"/>
          <a:ext cx="3814525" cy="2288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FFFF00"/>
              </a:solidFill>
            </a:rPr>
            <a:t>Tiflologia</a:t>
          </a:r>
        </a:p>
        <a:p>
          <a:pPr marL="0" lvl="0" indent="0" algn="ctr" defTabSz="1066800">
            <a:lnSpc>
              <a:spcPct val="90000"/>
            </a:lnSpc>
            <a:spcBef>
              <a:spcPct val="0"/>
            </a:spcBef>
            <a:spcAft>
              <a:spcPct val="35000"/>
            </a:spcAft>
            <a:buNone/>
          </a:pPr>
          <a:r>
            <a:rPr lang="it-IT" sz="2400" kern="1200" dirty="0"/>
            <a:t>Scienza che studia i problemi annessi al deficit visivo</a:t>
          </a:r>
        </a:p>
      </dsp:txBody>
      <dsp:txXfrm>
        <a:off x="978" y="979878"/>
        <a:ext cx="3814525" cy="2288715"/>
      </dsp:txXfrm>
    </dsp:sp>
    <dsp:sp modelId="{4170B5AF-05E7-46F0-9BC4-3D6B83E855F8}">
      <dsp:nvSpPr>
        <dsp:cNvPr id="0" name=""/>
        <dsp:cNvSpPr/>
      </dsp:nvSpPr>
      <dsp:spPr>
        <a:xfrm>
          <a:off x="4196955" y="979878"/>
          <a:ext cx="3814525" cy="2288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err="1">
              <a:solidFill>
                <a:srgbClr val="FFFF00"/>
              </a:solidFill>
            </a:rPr>
            <a:t>Tiflodidattica</a:t>
          </a:r>
          <a:r>
            <a:rPr lang="it-IT" sz="2400" kern="1200" dirty="0"/>
            <a:t> </a:t>
          </a:r>
        </a:p>
        <a:p>
          <a:pPr marL="0" lvl="0" indent="0" algn="ctr" defTabSz="1066800">
            <a:lnSpc>
              <a:spcPct val="90000"/>
            </a:lnSpc>
            <a:spcBef>
              <a:spcPct val="0"/>
            </a:spcBef>
            <a:spcAft>
              <a:spcPct val="35000"/>
            </a:spcAft>
            <a:buNone/>
          </a:pPr>
          <a:r>
            <a:rPr lang="it-IT" sz="2400" kern="1200" dirty="0"/>
            <a:t>Ramo della didattica speciale che si occupa di metodologie strategie didattiche che favoriscano il processo di apprendimento </a:t>
          </a:r>
        </a:p>
      </dsp:txBody>
      <dsp:txXfrm>
        <a:off x="4196955" y="979878"/>
        <a:ext cx="3814525" cy="22887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CD8DA-9C2C-48E0-A5D5-8D4A4A06785C}">
      <dsp:nvSpPr>
        <dsp:cNvPr id="0" name=""/>
        <dsp:cNvSpPr/>
      </dsp:nvSpPr>
      <dsp:spPr>
        <a:xfrm>
          <a:off x="0" y="547661"/>
          <a:ext cx="8496944" cy="14829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Migliori prestazioni nei compiti di </a:t>
          </a:r>
          <a:r>
            <a:rPr lang="it-IT" sz="2800" kern="1200" dirty="0" err="1"/>
            <a:t>fluenza</a:t>
          </a:r>
          <a:r>
            <a:rPr lang="it-IT" sz="2800" kern="1200" dirty="0"/>
            <a:t> e di riconoscimento dei termini  pronunciati in maniera scorretta.</a:t>
          </a:r>
        </a:p>
      </dsp:txBody>
      <dsp:txXfrm>
        <a:off x="72393" y="620054"/>
        <a:ext cx="8352158" cy="1338188"/>
      </dsp:txXfrm>
    </dsp:sp>
    <dsp:sp modelId="{AFF46E94-76A4-49BC-90AE-00B4C480BEAB}">
      <dsp:nvSpPr>
        <dsp:cNvPr id="0" name=""/>
        <dsp:cNvSpPr/>
      </dsp:nvSpPr>
      <dsp:spPr>
        <a:xfrm>
          <a:off x="0" y="2217836"/>
          <a:ext cx="8496944" cy="1482974"/>
        </a:xfrm>
        <a:prstGeom prst="roundRect">
          <a:avLst/>
        </a:prstGeom>
        <a:solidFill>
          <a:schemeClr val="tx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Lievi ritardi nell’acquisizioni dei suoni con una chiara articolazione visiva, che con l’avanzare degli anni vengono colmati.</a:t>
          </a:r>
        </a:p>
      </dsp:txBody>
      <dsp:txXfrm>
        <a:off x="72393" y="2290229"/>
        <a:ext cx="8352158" cy="13381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CD8DA-9C2C-48E0-A5D5-8D4A4A06785C}">
      <dsp:nvSpPr>
        <dsp:cNvPr id="0" name=""/>
        <dsp:cNvSpPr/>
      </dsp:nvSpPr>
      <dsp:spPr>
        <a:xfrm>
          <a:off x="0" y="94305"/>
          <a:ext cx="8821488" cy="1061775"/>
        </a:xfrm>
        <a:prstGeom prst="roundRect">
          <a:avLst/>
        </a:prstGeom>
        <a:solidFill>
          <a:schemeClr val="bg2">
            <a:lumMod val="60000"/>
            <a:lumOff val="40000"/>
          </a:schemeClr>
        </a:solidFill>
        <a:ln>
          <a:solidFill>
            <a:schemeClr val="bg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it-IT" sz="2000" kern="1200" dirty="0"/>
            <a:t>Per l’utilizzo delle prime parole hanno bisogno di un tempo per consolidare la generalizzazione dei significati anche a contesti e referenti differenti </a:t>
          </a:r>
        </a:p>
      </dsp:txBody>
      <dsp:txXfrm>
        <a:off x="51832" y="146137"/>
        <a:ext cx="8717824" cy="958111"/>
      </dsp:txXfrm>
    </dsp:sp>
    <dsp:sp modelId="{AFF46E94-76A4-49BC-90AE-00B4C480BEAB}">
      <dsp:nvSpPr>
        <dsp:cNvPr id="0" name=""/>
        <dsp:cNvSpPr/>
      </dsp:nvSpPr>
      <dsp:spPr>
        <a:xfrm>
          <a:off x="0" y="1213681"/>
          <a:ext cx="8821488" cy="106177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it-IT" sz="2000" kern="1200" dirty="0"/>
            <a:t>Difficoltà nell’utilizzo delle proposizioni spaziali (sopra-sotto) e dei pronomi personali (problemi di rappresentazione cognitiva di se stessi come diversi da altre persone)</a:t>
          </a:r>
        </a:p>
      </dsp:txBody>
      <dsp:txXfrm>
        <a:off x="51832" y="1265513"/>
        <a:ext cx="8717824" cy="958111"/>
      </dsp:txXfrm>
    </dsp:sp>
    <dsp:sp modelId="{4CC28B3E-5C64-4925-8FE5-9FE2770A2980}">
      <dsp:nvSpPr>
        <dsp:cNvPr id="0" name=""/>
        <dsp:cNvSpPr/>
      </dsp:nvSpPr>
      <dsp:spPr>
        <a:xfrm>
          <a:off x="0" y="2333056"/>
          <a:ext cx="8821488" cy="106177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Scarso riferimento alle azioni altrui e assenza di termini creativi e inusuali (linguaggio egocentrico e stereotipato)                                                      </a:t>
          </a:r>
        </a:p>
      </dsp:txBody>
      <dsp:txXfrm>
        <a:off x="51832" y="2384888"/>
        <a:ext cx="8717824" cy="958111"/>
      </dsp:txXfrm>
    </dsp:sp>
    <dsp:sp modelId="{CD91D1BF-5B63-4A00-B458-35B962121C89}">
      <dsp:nvSpPr>
        <dsp:cNvPr id="0" name=""/>
        <dsp:cNvSpPr/>
      </dsp:nvSpPr>
      <dsp:spPr>
        <a:xfrm>
          <a:off x="0" y="3452431"/>
          <a:ext cx="8821488" cy="106177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Maggiore utilizzo di categorie di nomi specifici (distinzioni tra penna, biro, matita…)</a:t>
          </a:r>
        </a:p>
      </dsp:txBody>
      <dsp:txXfrm>
        <a:off x="51832" y="3504263"/>
        <a:ext cx="8717824" cy="9581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46E94-76A4-49BC-90AE-00B4C480BEAB}">
      <dsp:nvSpPr>
        <dsp:cNvPr id="0" name=""/>
        <dsp:cNvSpPr/>
      </dsp:nvSpPr>
      <dsp:spPr>
        <a:xfrm>
          <a:off x="0" y="0"/>
          <a:ext cx="8677472"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it-IT" sz="2800" kern="1200" dirty="0"/>
            <a:t>Utilizzo di particolari strategie per estrapolare le regole sottostanti la costruzione della frase</a:t>
          </a:r>
        </a:p>
      </dsp:txBody>
      <dsp:txXfrm>
        <a:off x="59399" y="59399"/>
        <a:ext cx="8558674"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56AF-8AD1-48C1-B1DA-BA551EC3877A}">
      <dsp:nvSpPr>
        <dsp:cNvPr id="0" name=""/>
        <dsp:cNvSpPr/>
      </dsp:nvSpPr>
      <dsp:spPr>
        <a:xfrm>
          <a:off x="0" y="0"/>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F7D3C-3581-4A73-9E77-6FE2CD57F183}">
      <dsp:nvSpPr>
        <dsp:cNvPr id="0" name=""/>
        <dsp:cNvSpPr/>
      </dsp:nvSpPr>
      <dsp:spPr>
        <a:xfrm>
          <a:off x="0" y="0"/>
          <a:ext cx="1684987" cy="2896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Il </a:t>
          </a:r>
          <a:r>
            <a:rPr lang="it-IT" sz="2400" b="1" kern="1200" dirty="0">
              <a:solidFill>
                <a:srgbClr val="FFC000"/>
              </a:solidFill>
              <a:effectLst>
                <a:outerShdw blurRad="38100" dist="38100" dir="2700000" algn="tl">
                  <a:srgbClr val="000000">
                    <a:alpha val="43137"/>
                  </a:srgbClr>
                </a:outerShdw>
              </a:effectLst>
            </a:rPr>
            <a:t>verbalismo</a:t>
          </a:r>
          <a:r>
            <a:rPr lang="it-IT" sz="2400" kern="1200" dirty="0"/>
            <a:t> si manifesta </a:t>
          </a:r>
        </a:p>
        <a:p>
          <a:pPr marL="0" lvl="0" indent="0" algn="l" defTabSz="1066800">
            <a:lnSpc>
              <a:spcPct val="90000"/>
            </a:lnSpc>
            <a:spcBef>
              <a:spcPct val="0"/>
            </a:spcBef>
            <a:spcAft>
              <a:spcPct val="35000"/>
            </a:spcAft>
            <a:buNone/>
          </a:pPr>
          <a:endParaRPr lang="it-IT" sz="2400" kern="1200" dirty="0"/>
        </a:p>
      </dsp:txBody>
      <dsp:txXfrm>
        <a:off x="0" y="0"/>
        <a:ext cx="1684987" cy="2896096"/>
      </dsp:txXfrm>
    </dsp:sp>
    <dsp:sp modelId="{A05CE2C4-826A-4687-B5C4-487604366EAF}">
      <dsp:nvSpPr>
        <dsp:cNvPr id="0" name=""/>
        <dsp:cNvSpPr/>
      </dsp:nvSpPr>
      <dsp:spPr>
        <a:xfrm>
          <a:off x="1811361" y="45251"/>
          <a:ext cx="6613574" cy="90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i="1" kern="1200" dirty="0"/>
            <a:t>nel dare un nome alle cose;</a:t>
          </a:r>
          <a:endParaRPr lang="it-IT" sz="2800" kern="1200" dirty="0"/>
        </a:p>
      </dsp:txBody>
      <dsp:txXfrm>
        <a:off x="1811361" y="45251"/>
        <a:ext cx="6613574" cy="905029"/>
      </dsp:txXfrm>
    </dsp:sp>
    <dsp:sp modelId="{ACC439FB-93CC-456D-8D90-445B66EA319C}">
      <dsp:nvSpPr>
        <dsp:cNvPr id="0" name=""/>
        <dsp:cNvSpPr/>
      </dsp:nvSpPr>
      <dsp:spPr>
        <a:xfrm>
          <a:off x="1684987" y="950281"/>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FE062-850F-4CAD-BAEE-8FCDC15ABFC8}">
      <dsp:nvSpPr>
        <dsp:cNvPr id="0" name=""/>
        <dsp:cNvSpPr/>
      </dsp:nvSpPr>
      <dsp:spPr>
        <a:xfrm>
          <a:off x="1811361" y="995532"/>
          <a:ext cx="6613574" cy="90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i="1" kern="1200"/>
            <a:t>nell’uso di parole denotanti concetti visivi;</a:t>
          </a:r>
          <a:endParaRPr lang="it-IT" sz="2800" i="1" kern="1200" dirty="0"/>
        </a:p>
      </dsp:txBody>
      <dsp:txXfrm>
        <a:off x="1811361" y="995532"/>
        <a:ext cx="6613574" cy="905029"/>
      </dsp:txXfrm>
    </dsp:sp>
    <dsp:sp modelId="{5CEAC790-6F25-496D-9DF9-F9BF895943FB}">
      <dsp:nvSpPr>
        <dsp:cNvPr id="0" name=""/>
        <dsp:cNvSpPr/>
      </dsp:nvSpPr>
      <dsp:spPr>
        <a:xfrm>
          <a:off x="1684987" y="1900562"/>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C4D71-4FF9-4F94-8782-8882DABB6E52}">
      <dsp:nvSpPr>
        <dsp:cNvPr id="0" name=""/>
        <dsp:cNvSpPr/>
      </dsp:nvSpPr>
      <dsp:spPr>
        <a:xfrm>
          <a:off x="1811361" y="1945814"/>
          <a:ext cx="6613574" cy="90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i="1" kern="1200" dirty="0"/>
            <a:t>nell’uso di parole denotanti concetti astratti.</a:t>
          </a:r>
        </a:p>
      </dsp:txBody>
      <dsp:txXfrm>
        <a:off x="1811361" y="1945814"/>
        <a:ext cx="6613574" cy="905029"/>
      </dsp:txXfrm>
    </dsp:sp>
    <dsp:sp modelId="{FD081AF1-21F2-4A75-B3BC-DC6F1CFB3C24}">
      <dsp:nvSpPr>
        <dsp:cNvPr id="0" name=""/>
        <dsp:cNvSpPr/>
      </dsp:nvSpPr>
      <dsp:spPr>
        <a:xfrm>
          <a:off x="1684987" y="2850844"/>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13746-4958-4BB1-8C34-EDEA8AB61763}">
      <dsp:nvSpPr>
        <dsp:cNvPr id="0" name=""/>
        <dsp:cNvSpPr/>
      </dsp:nvSpPr>
      <dsp:spPr>
        <a:xfrm>
          <a:off x="1389272" y="1320"/>
          <a:ext cx="5907644" cy="53705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it-IT" sz="2500" kern="1200" dirty="0"/>
            <a:t>COMUNICAZIONE</a:t>
          </a:r>
        </a:p>
      </dsp:txBody>
      <dsp:txXfrm>
        <a:off x="1389272" y="1320"/>
        <a:ext cx="5907644" cy="537058"/>
      </dsp:txXfrm>
    </dsp:sp>
    <dsp:sp modelId="{32BE6872-087C-4963-84A6-DA4CA587B906}">
      <dsp:nvSpPr>
        <dsp:cNvPr id="0" name=""/>
        <dsp:cNvSpPr/>
      </dsp:nvSpPr>
      <dsp:spPr>
        <a:xfrm>
          <a:off x="1389272"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8A2BB2-B1CA-4144-B36C-51E1D23BA1D1}">
      <dsp:nvSpPr>
        <dsp:cNvPr id="0" name=""/>
        <dsp:cNvSpPr/>
      </dsp:nvSpPr>
      <dsp:spPr>
        <a:xfrm>
          <a:off x="2219624"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299199-19A8-4616-9E5C-6C6D1F75CF2E}">
      <dsp:nvSpPr>
        <dsp:cNvPr id="0" name=""/>
        <dsp:cNvSpPr/>
      </dsp:nvSpPr>
      <dsp:spPr>
        <a:xfrm>
          <a:off x="3050633"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64B09E-EE05-4CBE-9B84-5EABDA88938F}">
      <dsp:nvSpPr>
        <dsp:cNvPr id="0" name=""/>
        <dsp:cNvSpPr/>
      </dsp:nvSpPr>
      <dsp:spPr>
        <a:xfrm>
          <a:off x="3880985"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DD17183-A413-418D-B60C-03B8A7CC560F}">
      <dsp:nvSpPr>
        <dsp:cNvPr id="0" name=""/>
        <dsp:cNvSpPr/>
      </dsp:nvSpPr>
      <dsp:spPr>
        <a:xfrm>
          <a:off x="4711994"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94D9A9-A621-4883-875C-B9161C2F597B}">
      <dsp:nvSpPr>
        <dsp:cNvPr id="0" name=""/>
        <dsp:cNvSpPr/>
      </dsp:nvSpPr>
      <dsp:spPr>
        <a:xfrm>
          <a:off x="5542346"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8D70FF-5BCE-4D2A-A02D-CBB0E7389428}">
      <dsp:nvSpPr>
        <dsp:cNvPr id="0" name=""/>
        <dsp:cNvSpPr/>
      </dsp:nvSpPr>
      <dsp:spPr>
        <a:xfrm>
          <a:off x="6373354" y="538378"/>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1EBDC1-F269-40F3-8FBA-41CA839EE5A0}">
      <dsp:nvSpPr>
        <dsp:cNvPr id="0" name=""/>
        <dsp:cNvSpPr/>
      </dsp:nvSpPr>
      <dsp:spPr>
        <a:xfrm>
          <a:off x="1389272" y="647779"/>
          <a:ext cx="5984443" cy="87520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it-IT" sz="1700" kern="1200" dirty="0"/>
            <a:t>Ricezione ed emissione dei messaggi (porgere ascolto attivo, esprimere emozioni, rispettare il turno, incoraggiare, chiedere e dare aiuto</a:t>
          </a:r>
        </a:p>
      </dsp:txBody>
      <dsp:txXfrm>
        <a:off x="1389272" y="647779"/>
        <a:ext cx="5984443" cy="875206"/>
      </dsp:txXfrm>
    </dsp:sp>
    <dsp:sp modelId="{AE554941-46DE-4253-9081-878D4387A6D0}">
      <dsp:nvSpPr>
        <dsp:cNvPr id="0" name=""/>
        <dsp:cNvSpPr/>
      </dsp:nvSpPr>
      <dsp:spPr>
        <a:xfrm>
          <a:off x="1389272" y="1704746"/>
          <a:ext cx="5907644" cy="53705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it-IT" sz="2500" kern="1200" dirty="0"/>
            <a:t>LEADERSHIP, </a:t>
          </a:r>
        </a:p>
      </dsp:txBody>
      <dsp:txXfrm>
        <a:off x="1389272" y="1704746"/>
        <a:ext cx="5907644" cy="537058"/>
      </dsp:txXfrm>
    </dsp:sp>
    <dsp:sp modelId="{CABFD102-294E-41C8-95AE-681529E724FD}">
      <dsp:nvSpPr>
        <dsp:cNvPr id="0" name=""/>
        <dsp:cNvSpPr/>
      </dsp:nvSpPr>
      <dsp:spPr>
        <a:xfrm>
          <a:off x="1389272"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72F723-5916-4D66-A3EE-EA9F6E64BBF5}">
      <dsp:nvSpPr>
        <dsp:cNvPr id="0" name=""/>
        <dsp:cNvSpPr/>
      </dsp:nvSpPr>
      <dsp:spPr>
        <a:xfrm>
          <a:off x="2219624"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97AAE-45B5-490E-B6C3-0F7A1ACCEA07}">
      <dsp:nvSpPr>
        <dsp:cNvPr id="0" name=""/>
        <dsp:cNvSpPr/>
      </dsp:nvSpPr>
      <dsp:spPr>
        <a:xfrm>
          <a:off x="3050633"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C69574-4CE3-498C-816A-F9396D89761C}">
      <dsp:nvSpPr>
        <dsp:cNvPr id="0" name=""/>
        <dsp:cNvSpPr/>
      </dsp:nvSpPr>
      <dsp:spPr>
        <a:xfrm>
          <a:off x="3880985"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29F97C-D5B8-4A97-9853-39CEBF1CCD9C}">
      <dsp:nvSpPr>
        <dsp:cNvPr id="0" name=""/>
        <dsp:cNvSpPr/>
      </dsp:nvSpPr>
      <dsp:spPr>
        <a:xfrm>
          <a:off x="4711994"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1FC5A5-4837-429B-B209-0E426822B012}">
      <dsp:nvSpPr>
        <dsp:cNvPr id="0" name=""/>
        <dsp:cNvSpPr/>
      </dsp:nvSpPr>
      <dsp:spPr>
        <a:xfrm>
          <a:off x="5542346"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0F71F6-92E0-4E22-8349-4DD74019105D}">
      <dsp:nvSpPr>
        <dsp:cNvPr id="0" name=""/>
        <dsp:cNvSpPr/>
      </dsp:nvSpPr>
      <dsp:spPr>
        <a:xfrm>
          <a:off x="6373354" y="2241805"/>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467115-2F1E-4FBF-8620-2F3304F0C9EF}">
      <dsp:nvSpPr>
        <dsp:cNvPr id="0" name=""/>
        <dsp:cNvSpPr/>
      </dsp:nvSpPr>
      <dsp:spPr>
        <a:xfrm>
          <a:off x="1389272" y="2351205"/>
          <a:ext cx="5984443" cy="87520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it-IT" sz="1700" kern="1200" dirty="0"/>
            <a:t>orientate verso un compito o instaurare un clima di gruppo</a:t>
          </a:r>
        </a:p>
        <a:p>
          <a:pPr marL="0" lvl="0" indent="0" algn="l" defTabSz="755650">
            <a:lnSpc>
              <a:spcPct val="90000"/>
            </a:lnSpc>
            <a:spcBef>
              <a:spcPct val="0"/>
            </a:spcBef>
            <a:spcAft>
              <a:spcPct val="35000"/>
            </a:spcAft>
            <a:buNone/>
          </a:pPr>
          <a:r>
            <a:rPr lang="it-IT" sz="1700" kern="1200" dirty="0"/>
            <a:t>(chiedere e dare info, riassumere, stimolare nuove prospettive, incoraggiare, allentare le tensioni</a:t>
          </a:r>
        </a:p>
      </dsp:txBody>
      <dsp:txXfrm>
        <a:off x="1389272" y="2351205"/>
        <a:ext cx="5984443" cy="875206"/>
      </dsp:txXfrm>
    </dsp:sp>
    <dsp:sp modelId="{442EB421-0BF0-4CCE-AA79-62A2CCDAB0DF}">
      <dsp:nvSpPr>
        <dsp:cNvPr id="0" name=""/>
        <dsp:cNvSpPr/>
      </dsp:nvSpPr>
      <dsp:spPr>
        <a:xfrm>
          <a:off x="1389272" y="3408173"/>
          <a:ext cx="5907644" cy="53705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it-IT" sz="2500" kern="1200" dirty="0"/>
            <a:t>GESTIONE DEI CONFLITTI</a:t>
          </a:r>
        </a:p>
      </dsp:txBody>
      <dsp:txXfrm>
        <a:off x="1389272" y="3408173"/>
        <a:ext cx="5907644" cy="537058"/>
      </dsp:txXfrm>
    </dsp:sp>
    <dsp:sp modelId="{8CD5BDE5-B482-4AB6-8AC9-75EF3F7A8190}">
      <dsp:nvSpPr>
        <dsp:cNvPr id="0" name=""/>
        <dsp:cNvSpPr/>
      </dsp:nvSpPr>
      <dsp:spPr>
        <a:xfrm>
          <a:off x="1389272"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085666C-69F4-47A6-AE97-FDA7E5A7FCF9}">
      <dsp:nvSpPr>
        <dsp:cNvPr id="0" name=""/>
        <dsp:cNvSpPr/>
      </dsp:nvSpPr>
      <dsp:spPr>
        <a:xfrm>
          <a:off x="2219624"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C1025B-8F2E-4F90-9883-6B8B32177492}">
      <dsp:nvSpPr>
        <dsp:cNvPr id="0" name=""/>
        <dsp:cNvSpPr/>
      </dsp:nvSpPr>
      <dsp:spPr>
        <a:xfrm>
          <a:off x="3050633"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86BF327-29BE-430C-8C82-CF8F499D3A8B}">
      <dsp:nvSpPr>
        <dsp:cNvPr id="0" name=""/>
        <dsp:cNvSpPr/>
      </dsp:nvSpPr>
      <dsp:spPr>
        <a:xfrm>
          <a:off x="3880985"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A89E00-505F-4878-A5EA-BF8AB45E8F33}">
      <dsp:nvSpPr>
        <dsp:cNvPr id="0" name=""/>
        <dsp:cNvSpPr/>
      </dsp:nvSpPr>
      <dsp:spPr>
        <a:xfrm>
          <a:off x="4711994"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4C57F2-9BAA-4238-A359-81287F1EA76A}">
      <dsp:nvSpPr>
        <dsp:cNvPr id="0" name=""/>
        <dsp:cNvSpPr/>
      </dsp:nvSpPr>
      <dsp:spPr>
        <a:xfrm>
          <a:off x="5542346"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92C499-5272-41D5-8DA1-4CC0E44D2284}">
      <dsp:nvSpPr>
        <dsp:cNvPr id="0" name=""/>
        <dsp:cNvSpPr/>
      </dsp:nvSpPr>
      <dsp:spPr>
        <a:xfrm>
          <a:off x="6373354" y="3945231"/>
          <a:ext cx="1382388" cy="1094008"/>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FC9B001-C0BC-4068-8BAC-A09D0AB78B11}">
      <dsp:nvSpPr>
        <dsp:cNvPr id="0" name=""/>
        <dsp:cNvSpPr/>
      </dsp:nvSpPr>
      <dsp:spPr>
        <a:xfrm>
          <a:off x="1389272" y="4054632"/>
          <a:ext cx="5984443" cy="87520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it-IT" sz="1700" kern="1200" dirty="0"/>
            <a:t>Discutere ciò che determina il conflitto, comprendere la prospettiva dell’altro, proporre soluzioni, trovare un accordo soddisfacente….</a:t>
          </a:r>
        </a:p>
      </dsp:txBody>
      <dsp:txXfrm>
        <a:off x="1389272" y="4054632"/>
        <a:ext cx="5984443" cy="875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13746-4958-4BB1-8C34-EDEA8AB61763}">
      <dsp:nvSpPr>
        <dsp:cNvPr id="0" name=""/>
        <dsp:cNvSpPr/>
      </dsp:nvSpPr>
      <dsp:spPr>
        <a:xfrm>
          <a:off x="106204" y="504666"/>
          <a:ext cx="6351105" cy="5773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marL="0" lvl="0" indent="0" algn="l" defTabSz="1200150">
            <a:lnSpc>
              <a:spcPct val="90000"/>
            </a:lnSpc>
            <a:spcBef>
              <a:spcPct val="0"/>
            </a:spcBef>
            <a:spcAft>
              <a:spcPct val="35000"/>
            </a:spcAft>
            <a:buNone/>
          </a:pPr>
          <a:r>
            <a:rPr lang="it-IT" sz="2700" kern="1200" dirty="0"/>
            <a:t>SOLUZIONE DEI PROBLEMI</a:t>
          </a:r>
        </a:p>
      </dsp:txBody>
      <dsp:txXfrm>
        <a:off x="106204" y="504666"/>
        <a:ext cx="6351105" cy="577373"/>
      </dsp:txXfrm>
    </dsp:sp>
    <dsp:sp modelId="{32BE6872-087C-4963-84A6-DA4CA587B906}">
      <dsp:nvSpPr>
        <dsp:cNvPr id="0" name=""/>
        <dsp:cNvSpPr/>
      </dsp:nvSpPr>
      <dsp:spPr>
        <a:xfrm>
          <a:off x="106204"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8A2BB2-B1CA-4144-B36C-51E1D23BA1D1}">
      <dsp:nvSpPr>
        <dsp:cNvPr id="0" name=""/>
        <dsp:cNvSpPr/>
      </dsp:nvSpPr>
      <dsp:spPr>
        <a:xfrm>
          <a:off x="998887"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299199-19A8-4616-9E5C-6C6D1F75CF2E}">
      <dsp:nvSpPr>
        <dsp:cNvPr id="0" name=""/>
        <dsp:cNvSpPr/>
      </dsp:nvSpPr>
      <dsp:spPr>
        <a:xfrm>
          <a:off x="1892276"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64B09E-EE05-4CBE-9B84-5EABDA88938F}">
      <dsp:nvSpPr>
        <dsp:cNvPr id="0" name=""/>
        <dsp:cNvSpPr/>
      </dsp:nvSpPr>
      <dsp:spPr>
        <a:xfrm>
          <a:off x="2784959"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DD17183-A413-418D-B60C-03B8A7CC560F}">
      <dsp:nvSpPr>
        <dsp:cNvPr id="0" name=""/>
        <dsp:cNvSpPr/>
      </dsp:nvSpPr>
      <dsp:spPr>
        <a:xfrm>
          <a:off x="3678348"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94D9A9-A621-4883-875C-B9161C2F597B}">
      <dsp:nvSpPr>
        <dsp:cNvPr id="0" name=""/>
        <dsp:cNvSpPr/>
      </dsp:nvSpPr>
      <dsp:spPr>
        <a:xfrm>
          <a:off x="4571031"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8D70FF-5BCE-4D2A-A02D-CBB0E7389428}">
      <dsp:nvSpPr>
        <dsp:cNvPr id="0" name=""/>
        <dsp:cNvSpPr/>
      </dsp:nvSpPr>
      <dsp:spPr>
        <a:xfrm>
          <a:off x="5464420" y="1082040"/>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1EBDC1-F269-40F3-8FBA-41CA839EE5A0}">
      <dsp:nvSpPr>
        <dsp:cNvPr id="0" name=""/>
        <dsp:cNvSpPr/>
      </dsp:nvSpPr>
      <dsp:spPr>
        <a:xfrm>
          <a:off x="106204" y="1199653"/>
          <a:ext cx="6433669" cy="9409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it-IT" sz="2100" kern="1200" dirty="0"/>
            <a:t>Definire il problema, inventare soluzioni </a:t>
          </a:r>
          <a:r>
            <a:rPr lang="it-IT" sz="2100" kern="1200" dirty="0" err="1"/>
            <a:t>aternative</a:t>
          </a:r>
          <a:r>
            <a:rPr lang="it-IT" sz="2100" kern="1200" dirty="0"/>
            <a:t>, coordinare le risposte disponibili nelle fasi di ricerca di una soluzione </a:t>
          </a:r>
        </a:p>
      </dsp:txBody>
      <dsp:txXfrm>
        <a:off x="106204" y="1199653"/>
        <a:ext cx="6433669" cy="940904"/>
      </dsp:txXfrm>
    </dsp:sp>
    <dsp:sp modelId="{AE554941-46DE-4253-9081-878D4387A6D0}">
      <dsp:nvSpPr>
        <dsp:cNvPr id="0" name=""/>
        <dsp:cNvSpPr/>
      </dsp:nvSpPr>
      <dsp:spPr>
        <a:xfrm>
          <a:off x="106204" y="2350341"/>
          <a:ext cx="6351105" cy="5773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marL="0" lvl="0" indent="0" algn="l" defTabSz="1200150">
            <a:lnSpc>
              <a:spcPct val="90000"/>
            </a:lnSpc>
            <a:spcBef>
              <a:spcPct val="0"/>
            </a:spcBef>
            <a:spcAft>
              <a:spcPct val="35000"/>
            </a:spcAft>
            <a:buNone/>
          </a:pPr>
          <a:r>
            <a:rPr lang="it-IT" sz="2700" kern="1200" dirty="0"/>
            <a:t>DECISIONALI </a:t>
          </a:r>
        </a:p>
      </dsp:txBody>
      <dsp:txXfrm>
        <a:off x="106204" y="2350341"/>
        <a:ext cx="6351105" cy="577373"/>
      </dsp:txXfrm>
    </dsp:sp>
    <dsp:sp modelId="{CABFD102-294E-41C8-95AE-681529E724FD}">
      <dsp:nvSpPr>
        <dsp:cNvPr id="0" name=""/>
        <dsp:cNvSpPr/>
      </dsp:nvSpPr>
      <dsp:spPr>
        <a:xfrm>
          <a:off x="106204"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72F723-5916-4D66-A3EE-EA9F6E64BBF5}">
      <dsp:nvSpPr>
        <dsp:cNvPr id="0" name=""/>
        <dsp:cNvSpPr/>
      </dsp:nvSpPr>
      <dsp:spPr>
        <a:xfrm>
          <a:off x="998887"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97AAE-45B5-490E-B6C3-0F7A1ACCEA07}">
      <dsp:nvSpPr>
        <dsp:cNvPr id="0" name=""/>
        <dsp:cNvSpPr/>
      </dsp:nvSpPr>
      <dsp:spPr>
        <a:xfrm>
          <a:off x="1892276"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C69574-4CE3-498C-816A-F9396D89761C}">
      <dsp:nvSpPr>
        <dsp:cNvPr id="0" name=""/>
        <dsp:cNvSpPr/>
      </dsp:nvSpPr>
      <dsp:spPr>
        <a:xfrm>
          <a:off x="2784959"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29F97C-D5B8-4A97-9853-39CEBF1CCD9C}">
      <dsp:nvSpPr>
        <dsp:cNvPr id="0" name=""/>
        <dsp:cNvSpPr/>
      </dsp:nvSpPr>
      <dsp:spPr>
        <a:xfrm>
          <a:off x="3678348"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1FC5A5-4837-429B-B209-0E426822B012}">
      <dsp:nvSpPr>
        <dsp:cNvPr id="0" name=""/>
        <dsp:cNvSpPr/>
      </dsp:nvSpPr>
      <dsp:spPr>
        <a:xfrm>
          <a:off x="4571031"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0F71F6-92E0-4E22-8349-4DD74019105D}">
      <dsp:nvSpPr>
        <dsp:cNvPr id="0" name=""/>
        <dsp:cNvSpPr/>
      </dsp:nvSpPr>
      <dsp:spPr>
        <a:xfrm>
          <a:off x="5464420" y="2927714"/>
          <a:ext cx="1486158" cy="117613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467115-2F1E-4FBF-8620-2F3304F0C9EF}">
      <dsp:nvSpPr>
        <dsp:cNvPr id="0" name=""/>
        <dsp:cNvSpPr/>
      </dsp:nvSpPr>
      <dsp:spPr>
        <a:xfrm>
          <a:off x="106204" y="3045327"/>
          <a:ext cx="6433669" cy="9409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it-IT" sz="2100" kern="1200" dirty="0"/>
            <a:t>Coordinare le risorse possibili, valutare l’alternativa migliore, pianificare la sua realizzazione, prevedere ostacoli)</a:t>
          </a:r>
        </a:p>
      </dsp:txBody>
      <dsp:txXfrm>
        <a:off x="106204" y="3045327"/>
        <a:ext cx="6433669" cy="9409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8518C-5347-466F-BB4D-6BEF12F4A3EB}">
      <dsp:nvSpPr>
        <dsp:cNvPr id="0" name=""/>
        <dsp:cNvSpPr/>
      </dsp:nvSpPr>
      <dsp:spPr>
        <a:xfrm>
          <a:off x="0" y="0"/>
          <a:ext cx="8784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1A629-3F36-487F-B9D7-0FC1CDA141A4}">
      <dsp:nvSpPr>
        <dsp:cNvPr id="0" name=""/>
        <dsp:cNvSpPr/>
      </dsp:nvSpPr>
      <dsp:spPr>
        <a:xfrm>
          <a:off x="0" y="0"/>
          <a:ext cx="1756995" cy="2335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FFFF00"/>
              </a:solidFill>
            </a:rPr>
            <a:t>Età prescolare</a:t>
          </a:r>
        </a:p>
      </dsp:txBody>
      <dsp:txXfrm>
        <a:off x="0" y="0"/>
        <a:ext cx="1756995" cy="2335808"/>
      </dsp:txXfrm>
    </dsp:sp>
    <dsp:sp modelId="{EAA2CCAC-9D39-4BFF-BCD4-7B53BCCA363F}">
      <dsp:nvSpPr>
        <dsp:cNvPr id="0" name=""/>
        <dsp:cNvSpPr/>
      </dsp:nvSpPr>
      <dsp:spPr>
        <a:xfrm>
          <a:off x="1888769" y="36497"/>
          <a:ext cx="6896206" cy="72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dirty="0"/>
            <a:t>Il bambino deve imparare a dialogare con gli altri ed  entrando in contatto con altri microsistemi deve apprenderne le regole</a:t>
          </a:r>
        </a:p>
      </dsp:txBody>
      <dsp:txXfrm>
        <a:off x="1888769" y="36497"/>
        <a:ext cx="6896206" cy="729939"/>
      </dsp:txXfrm>
    </dsp:sp>
    <dsp:sp modelId="{58099949-424A-43DD-A550-B2B9CA9660AA}">
      <dsp:nvSpPr>
        <dsp:cNvPr id="0" name=""/>
        <dsp:cNvSpPr/>
      </dsp:nvSpPr>
      <dsp:spPr>
        <a:xfrm>
          <a:off x="1756995" y="766436"/>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BA933-7575-4FA7-BD3C-C60AC812CA15}">
      <dsp:nvSpPr>
        <dsp:cNvPr id="0" name=""/>
        <dsp:cNvSpPr/>
      </dsp:nvSpPr>
      <dsp:spPr>
        <a:xfrm>
          <a:off x="1888769" y="802933"/>
          <a:ext cx="6896206" cy="72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1" kern="1200" dirty="0">
              <a:solidFill>
                <a:srgbClr val="FF0000"/>
              </a:solidFill>
              <a:effectLst>
                <a:outerShdw blurRad="38100" dist="38100" dir="2700000" algn="tl">
                  <a:srgbClr val="000000">
                    <a:alpha val="43137"/>
                  </a:srgbClr>
                </a:outerShdw>
              </a:effectLst>
            </a:rPr>
            <a:t>Autoregolazione  </a:t>
          </a:r>
          <a:r>
            <a:rPr lang="it-IT" sz="2100" kern="1200" dirty="0"/>
            <a:t>(favorita dalle routine)</a:t>
          </a:r>
        </a:p>
      </dsp:txBody>
      <dsp:txXfrm>
        <a:off x="1888769" y="802933"/>
        <a:ext cx="6896206" cy="729939"/>
      </dsp:txXfrm>
    </dsp:sp>
    <dsp:sp modelId="{DD92FF11-4FBC-4CE2-91B2-3849D5B805D1}">
      <dsp:nvSpPr>
        <dsp:cNvPr id="0" name=""/>
        <dsp:cNvSpPr/>
      </dsp:nvSpPr>
      <dsp:spPr>
        <a:xfrm>
          <a:off x="1756995" y="1532873"/>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121FE-969D-4644-ADA1-97EB4A4804D5}">
      <dsp:nvSpPr>
        <dsp:cNvPr id="0" name=""/>
        <dsp:cNvSpPr/>
      </dsp:nvSpPr>
      <dsp:spPr>
        <a:xfrm>
          <a:off x="1888769" y="1569370"/>
          <a:ext cx="6896206" cy="72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1" kern="1200" dirty="0">
              <a:solidFill>
                <a:srgbClr val="FF0000"/>
              </a:solidFill>
              <a:effectLst>
                <a:outerShdw blurRad="38100" dist="38100" dir="2700000" algn="tl">
                  <a:srgbClr val="000000">
                    <a:alpha val="43137"/>
                  </a:srgbClr>
                </a:outerShdw>
              </a:effectLst>
            </a:rPr>
            <a:t>Autonomia</a:t>
          </a:r>
        </a:p>
      </dsp:txBody>
      <dsp:txXfrm>
        <a:off x="1888769" y="1569370"/>
        <a:ext cx="6896206" cy="729939"/>
      </dsp:txXfrm>
    </dsp:sp>
    <dsp:sp modelId="{F3D0CEB0-71C1-4509-8B02-A56F378D270D}">
      <dsp:nvSpPr>
        <dsp:cNvPr id="0" name=""/>
        <dsp:cNvSpPr/>
      </dsp:nvSpPr>
      <dsp:spPr>
        <a:xfrm>
          <a:off x="1756995" y="2299310"/>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8518C-5347-466F-BB4D-6BEF12F4A3EB}">
      <dsp:nvSpPr>
        <dsp:cNvPr id="0" name=""/>
        <dsp:cNvSpPr/>
      </dsp:nvSpPr>
      <dsp:spPr>
        <a:xfrm>
          <a:off x="0" y="0"/>
          <a:ext cx="8712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1A629-3F36-487F-B9D7-0FC1CDA141A4}">
      <dsp:nvSpPr>
        <dsp:cNvPr id="0" name=""/>
        <dsp:cNvSpPr/>
      </dsp:nvSpPr>
      <dsp:spPr>
        <a:xfrm>
          <a:off x="0" y="0"/>
          <a:ext cx="1742593" cy="295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1" kern="1200" dirty="0">
              <a:solidFill>
                <a:srgbClr val="FFFF00"/>
              </a:solidFill>
            </a:rPr>
            <a:t>Età</a:t>
          </a:r>
        </a:p>
        <a:p>
          <a:pPr marL="0" lvl="0" indent="0" algn="l" defTabSz="1466850">
            <a:lnSpc>
              <a:spcPct val="90000"/>
            </a:lnSpc>
            <a:spcBef>
              <a:spcPct val="0"/>
            </a:spcBef>
            <a:spcAft>
              <a:spcPct val="35000"/>
            </a:spcAft>
            <a:buNone/>
          </a:pPr>
          <a:r>
            <a:rPr lang="it-IT" sz="3300" b="1" kern="1200" dirty="0">
              <a:solidFill>
                <a:srgbClr val="FFFF00"/>
              </a:solidFill>
            </a:rPr>
            <a:t>infantile</a:t>
          </a:r>
        </a:p>
      </dsp:txBody>
      <dsp:txXfrm>
        <a:off x="0" y="0"/>
        <a:ext cx="1742593" cy="2952328"/>
      </dsp:txXfrm>
    </dsp:sp>
    <dsp:sp modelId="{EAA2CCAC-9D39-4BFF-BCD4-7B53BCCA363F}">
      <dsp:nvSpPr>
        <dsp:cNvPr id="0" name=""/>
        <dsp:cNvSpPr/>
      </dsp:nvSpPr>
      <dsp:spPr>
        <a:xfrm>
          <a:off x="1873288" y="34705"/>
          <a:ext cx="6839679" cy="694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Interazione madre - bambino</a:t>
          </a:r>
        </a:p>
      </dsp:txBody>
      <dsp:txXfrm>
        <a:off x="1873288" y="34705"/>
        <a:ext cx="6839679" cy="694114"/>
      </dsp:txXfrm>
    </dsp:sp>
    <dsp:sp modelId="{58099949-424A-43DD-A550-B2B9CA9660AA}">
      <dsp:nvSpPr>
        <dsp:cNvPr id="0" name=""/>
        <dsp:cNvSpPr/>
      </dsp:nvSpPr>
      <dsp:spPr>
        <a:xfrm>
          <a:off x="1742593" y="72881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BA933-7575-4FA7-BD3C-C60AC812CA15}">
      <dsp:nvSpPr>
        <dsp:cNvPr id="0" name=""/>
        <dsp:cNvSpPr/>
      </dsp:nvSpPr>
      <dsp:spPr>
        <a:xfrm>
          <a:off x="1873288" y="763525"/>
          <a:ext cx="6839679" cy="694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Regolazione biologica che permette </a:t>
          </a:r>
          <a:r>
            <a:rPr lang="it-IT" sz="2000" b="1" kern="1200" dirty="0">
              <a:solidFill>
                <a:srgbClr val="FF0000"/>
              </a:solidFill>
            </a:rPr>
            <a:t>schemi bifasici </a:t>
          </a:r>
          <a:r>
            <a:rPr lang="it-IT" sz="2000" kern="1200" dirty="0"/>
            <a:t>(alternanza)</a:t>
          </a:r>
        </a:p>
      </dsp:txBody>
      <dsp:txXfrm>
        <a:off x="1873288" y="763525"/>
        <a:ext cx="6839679" cy="694114"/>
      </dsp:txXfrm>
    </dsp:sp>
    <dsp:sp modelId="{DD92FF11-4FBC-4CE2-91B2-3849D5B805D1}">
      <dsp:nvSpPr>
        <dsp:cNvPr id="0" name=""/>
        <dsp:cNvSpPr/>
      </dsp:nvSpPr>
      <dsp:spPr>
        <a:xfrm>
          <a:off x="1742593" y="145763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121FE-969D-4644-ADA1-97EB4A4804D5}">
      <dsp:nvSpPr>
        <dsp:cNvPr id="0" name=""/>
        <dsp:cNvSpPr/>
      </dsp:nvSpPr>
      <dsp:spPr>
        <a:xfrm>
          <a:off x="1873288" y="1492345"/>
          <a:ext cx="6839679" cy="694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solidFill>
                <a:srgbClr val="FF0000"/>
              </a:solidFill>
              <a:effectLst>
                <a:outerShdw blurRad="38100" dist="38100" dir="2700000" algn="tl">
                  <a:srgbClr val="000000">
                    <a:alpha val="43137"/>
                  </a:srgbClr>
                </a:outerShdw>
              </a:effectLst>
            </a:rPr>
            <a:t>Postura faccia a faccia </a:t>
          </a:r>
          <a:r>
            <a:rPr lang="it-IT" sz="2000" b="0" kern="1200" dirty="0">
              <a:solidFill>
                <a:schemeClr val="tx1"/>
              </a:solidFill>
              <a:effectLst>
                <a:outerShdw blurRad="38100" dist="38100" dir="2700000" algn="tl">
                  <a:srgbClr val="000000">
                    <a:alpha val="43137"/>
                  </a:srgbClr>
                </a:outerShdw>
              </a:effectLst>
            </a:rPr>
            <a:t>(capacità percettiva)</a:t>
          </a:r>
        </a:p>
      </dsp:txBody>
      <dsp:txXfrm>
        <a:off x="1873288" y="1492345"/>
        <a:ext cx="6839679" cy="694114"/>
      </dsp:txXfrm>
    </dsp:sp>
    <dsp:sp modelId="{F3D0CEB0-71C1-4509-8B02-A56F378D270D}">
      <dsp:nvSpPr>
        <dsp:cNvPr id="0" name=""/>
        <dsp:cNvSpPr/>
      </dsp:nvSpPr>
      <dsp:spPr>
        <a:xfrm>
          <a:off x="1742593" y="218645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2D2DE-462E-4645-955E-19893BD6D79F}">
      <dsp:nvSpPr>
        <dsp:cNvPr id="0" name=""/>
        <dsp:cNvSpPr/>
      </dsp:nvSpPr>
      <dsp:spPr>
        <a:xfrm>
          <a:off x="1873288" y="2221165"/>
          <a:ext cx="6839679" cy="694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0" kern="1200" dirty="0">
              <a:solidFill>
                <a:schemeClr val="tx1"/>
              </a:solidFill>
              <a:effectLst>
                <a:outerShdw blurRad="38100" dist="38100" dir="2700000" algn="tl">
                  <a:srgbClr val="000000">
                    <a:alpha val="43137"/>
                  </a:srgbClr>
                </a:outerShdw>
              </a:effectLst>
            </a:rPr>
            <a:t>Inclusione dell’oggetto (coordinazione oculo-manuale)</a:t>
          </a:r>
        </a:p>
      </dsp:txBody>
      <dsp:txXfrm>
        <a:off x="1873288" y="2221165"/>
        <a:ext cx="6839679" cy="694114"/>
      </dsp:txXfrm>
    </dsp:sp>
    <dsp:sp modelId="{07A209F3-5A3D-4548-9311-43BD607DE34F}">
      <dsp:nvSpPr>
        <dsp:cNvPr id="0" name=""/>
        <dsp:cNvSpPr/>
      </dsp:nvSpPr>
      <dsp:spPr>
        <a:xfrm>
          <a:off x="1742593" y="291527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8518C-5347-466F-BB4D-6BEF12F4A3EB}">
      <dsp:nvSpPr>
        <dsp:cNvPr id="0" name=""/>
        <dsp:cNvSpPr/>
      </dsp:nvSpPr>
      <dsp:spPr>
        <a:xfrm>
          <a:off x="0" y="1300"/>
          <a:ext cx="8784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1A629-3F36-487F-B9D7-0FC1CDA141A4}">
      <dsp:nvSpPr>
        <dsp:cNvPr id="0" name=""/>
        <dsp:cNvSpPr/>
      </dsp:nvSpPr>
      <dsp:spPr>
        <a:xfrm>
          <a:off x="0" y="1300"/>
          <a:ext cx="1756995" cy="266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rgbClr val="FFFF00"/>
              </a:solidFill>
            </a:rPr>
            <a:t>Età adolescenziale</a:t>
          </a:r>
        </a:p>
      </dsp:txBody>
      <dsp:txXfrm>
        <a:off x="0" y="1300"/>
        <a:ext cx="1756995" cy="2661694"/>
      </dsp:txXfrm>
    </dsp:sp>
    <dsp:sp modelId="{EAA2CCAC-9D39-4BFF-BCD4-7B53BCCA363F}">
      <dsp:nvSpPr>
        <dsp:cNvPr id="0" name=""/>
        <dsp:cNvSpPr/>
      </dsp:nvSpPr>
      <dsp:spPr>
        <a:xfrm>
          <a:off x="1888769" y="42889"/>
          <a:ext cx="6896206" cy="831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Costruzione dell’identità</a:t>
          </a:r>
        </a:p>
      </dsp:txBody>
      <dsp:txXfrm>
        <a:off x="1888769" y="42889"/>
        <a:ext cx="6896206" cy="831779"/>
      </dsp:txXfrm>
    </dsp:sp>
    <dsp:sp modelId="{58099949-424A-43DD-A550-B2B9CA9660AA}">
      <dsp:nvSpPr>
        <dsp:cNvPr id="0" name=""/>
        <dsp:cNvSpPr/>
      </dsp:nvSpPr>
      <dsp:spPr>
        <a:xfrm>
          <a:off x="1756995" y="874669"/>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BA933-7575-4FA7-BD3C-C60AC812CA15}">
      <dsp:nvSpPr>
        <dsp:cNvPr id="0" name=""/>
        <dsp:cNvSpPr/>
      </dsp:nvSpPr>
      <dsp:spPr>
        <a:xfrm>
          <a:off x="1888769" y="916258"/>
          <a:ext cx="6896206" cy="831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b="1" kern="1200" dirty="0">
              <a:solidFill>
                <a:srgbClr val="FF0000"/>
              </a:solidFill>
            </a:rPr>
            <a:t>Individuazione e differenziazione</a:t>
          </a:r>
        </a:p>
      </dsp:txBody>
      <dsp:txXfrm>
        <a:off x="1888769" y="916258"/>
        <a:ext cx="6896206" cy="831779"/>
      </dsp:txXfrm>
    </dsp:sp>
    <dsp:sp modelId="{DD92FF11-4FBC-4CE2-91B2-3849D5B805D1}">
      <dsp:nvSpPr>
        <dsp:cNvPr id="0" name=""/>
        <dsp:cNvSpPr/>
      </dsp:nvSpPr>
      <dsp:spPr>
        <a:xfrm>
          <a:off x="1756995" y="1748037"/>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121FE-969D-4644-ADA1-97EB4A4804D5}">
      <dsp:nvSpPr>
        <dsp:cNvPr id="0" name=""/>
        <dsp:cNvSpPr/>
      </dsp:nvSpPr>
      <dsp:spPr>
        <a:xfrm>
          <a:off x="1888769" y="1789626"/>
          <a:ext cx="6896206" cy="831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it-IT" sz="3600" b="1" kern="1200" dirty="0">
            <a:solidFill>
              <a:srgbClr val="FF0000"/>
            </a:solidFill>
            <a:effectLst>
              <a:outerShdw blurRad="38100" dist="38100" dir="2700000" algn="tl">
                <a:srgbClr val="000000">
                  <a:alpha val="43137"/>
                </a:srgbClr>
              </a:outerShdw>
            </a:effectLst>
          </a:endParaRPr>
        </a:p>
      </dsp:txBody>
      <dsp:txXfrm>
        <a:off x="1888769" y="1789626"/>
        <a:ext cx="6896206" cy="831779"/>
      </dsp:txXfrm>
    </dsp:sp>
    <dsp:sp modelId="{F3D0CEB0-71C1-4509-8B02-A56F378D270D}">
      <dsp:nvSpPr>
        <dsp:cNvPr id="0" name=""/>
        <dsp:cNvSpPr/>
      </dsp:nvSpPr>
      <dsp:spPr>
        <a:xfrm>
          <a:off x="1756995" y="2621406"/>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8518C-5347-466F-BB4D-6BEF12F4A3EB}">
      <dsp:nvSpPr>
        <dsp:cNvPr id="0" name=""/>
        <dsp:cNvSpPr/>
      </dsp:nvSpPr>
      <dsp:spPr>
        <a:xfrm>
          <a:off x="0" y="1156"/>
          <a:ext cx="8784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1A629-3F36-487F-B9D7-0FC1CDA141A4}">
      <dsp:nvSpPr>
        <dsp:cNvPr id="0" name=""/>
        <dsp:cNvSpPr/>
      </dsp:nvSpPr>
      <dsp:spPr>
        <a:xfrm>
          <a:off x="0" y="1156"/>
          <a:ext cx="1756995" cy="236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rgbClr val="FFFF00"/>
              </a:solidFill>
            </a:rPr>
            <a:t>Età scolare (5-6 anni 11-12 anni)</a:t>
          </a:r>
        </a:p>
      </dsp:txBody>
      <dsp:txXfrm>
        <a:off x="0" y="1156"/>
        <a:ext cx="1756995" cy="2365567"/>
      </dsp:txXfrm>
    </dsp:sp>
    <dsp:sp modelId="{EAA2CCAC-9D39-4BFF-BCD4-7B53BCCA363F}">
      <dsp:nvSpPr>
        <dsp:cNvPr id="0" name=""/>
        <dsp:cNvSpPr/>
      </dsp:nvSpPr>
      <dsp:spPr>
        <a:xfrm>
          <a:off x="1888769" y="38118"/>
          <a:ext cx="6896206" cy="739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Conoscenza degli altri e consapevolezza di </a:t>
          </a:r>
          <a:r>
            <a:rPr lang="it-IT" sz="2800" kern="1200" dirty="0" err="1"/>
            <a:t>sè</a:t>
          </a:r>
          <a:endParaRPr lang="it-IT" sz="2800" kern="1200" dirty="0"/>
        </a:p>
      </dsp:txBody>
      <dsp:txXfrm>
        <a:off x="1888769" y="38118"/>
        <a:ext cx="6896206" cy="739239"/>
      </dsp:txXfrm>
    </dsp:sp>
    <dsp:sp modelId="{58099949-424A-43DD-A550-B2B9CA9660AA}">
      <dsp:nvSpPr>
        <dsp:cNvPr id="0" name=""/>
        <dsp:cNvSpPr/>
      </dsp:nvSpPr>
      <dsp:spPr>
        <a:xfrm>
          <a:off x="1756995" y="777358"/>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BA933-7575-4FA7-BD3C-C60AC812CA15}">
      <dsp:nvSpPr>
        <dsp:cNvPr id="0" name=""/>
        <dsp:cNvSpPr/>
      </dsp:nvSpPr>
      <dsp:spPr>
        <a:xfrm>
          <a:off x="1888769" y="814320"/>
          <a:ext cx="6896206" cy="739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b="1" kern="1200" dirty="0" err="1">
              <a:solidFill>
                <a:srgbClr val="FF0000"/>
              </a:solidFill>
            </a:rPr>
            <a:t>Role</a:t>
          </a:r>
          <a:r>
            <a:rPr lang="it-IT" sz="3600" b="1" kern="1200" dirty="0">
              <a:solidFill>
                <a:srgbClr val="FF0000"/>
              </a:solidFill>
            </a:rPr>
            <a:t> </a:t>
          </a:r>
          <a:r>
            <a:rPr lang="it-IT" sz="3600" b="1" kern="1200" dirty="0" err="1">
              <a:solidFill>
                <a:srgbClr val="FF0000"/>
              </a:solidFill>
            </a:rPr>
            <a:t>taking</a:t>
          </a:r>
          <a:endParaRPr lang="it-IT" sz="3600" b="1" kern="1200" dirty="0">
            <a:solidFill>
              <a:srgbClr val="FF0000"/>
            </a:solidFill>
          </a:endParaRPr>
        </a:p>
      </dsp:txBody>
      <dsp:txXfrm>
        <a:off x="1888769" y="814320"/>
        <a:ext cx="6896206" cy="739239"/>
      </dsp:txXfrm>
    </dsp:sp>
    <dsp:sp modelId="{DD92FF11-4FBC-4CE2-91B2-3849D5B805D1}">
      <dsp:nvSpPr>
        <dsp:cNvPr id="0" name=""/>
        <dsp:cNvSpPr/>
      </dsp:nvSpPr>
      <dsp:spPr>
        <a:xfrm>
          <a:off x="1756995" y="1553559"/>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121FE-969D-4644-ADA1-97EB4A4804D5}">
      <dsp:nvSpPr>
        <dsp:cNvPr id="0" name=""/>
        <dsp:cNvSpPr/>
      </dsp:nvSpPr>
      <dsp:spPr>
        <a:xfrm>
          <a:off x="1888769" y="1590521"/>
          <a:ext cx="6896206" cy="739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b="1" kern="1200" dirty="0" err="1">
              <a:solidFill>
                <a:srgbClr val="FF0000"/>
              </a:solidFill>
              <a:effectLst>
                <a:outerShdw blurRad="38100" dist="38100" dir="2700000" algn="tl">
                  <a:srgbClr val="000000">
                    <a:alpha val="43137"/>
                  </a:srgbClr>
                </a:outerShdw>
              </a:effectLst>
            </a:rPr>
            <a:t>Perspective</a:t>
          </a:r>
          <a:r>
            <a:rPr lang="it-IT" sz="3600" b="1" kern="1200" dirty="0">
              <a:solidFill>
                <a:srgbClr val="FF0000"/>
              </a:solidFill>
              <a:effectLst>
                <a:outerShdw blurRad="38100" dist="38100" dir="2700000" algn="tl">
                  <a:srgbClr val="000000">
                    <a:alpha val="43137"/>
                  </a:srgbClr>
                </a:outerShdw>
              </a:effectLst>
            </a:rPr>
            <a:t> </a:t>
          </a:r>
          <a:r>
            <a:rPr lang="it-IT" sz="3600" b="1" kern="1200" dirty="0" err="1">
              <a:solidFill>
                <a:srgbClr val="FF0000"/>
              </a:solidFill>
              <a:effectLst>
                <a:outerShdw blurRad="38100" dist="38100" dir="2700000" algn="tl">
                  <a:srgbClr val="000000">
                    <a:alpha val="43137"/>
                  </a:srgbClr>
                </a:outerShdw>
              </a:effectLst>
            </a:rPr>
            <a:t>taking</a:t>
          </a:r>
          <a:endParaRPr lang="it-IT" sz="3600" b="1" kern="1200" dirty="0">
            <a:solidFill>
              <a:srgbClr val="FF0000"/>
            </a:solidFill>
            <a:effectLst>
              <a:outerShdw blurRad="38100" dist="38100" dir="2700000" algn="tl">
                <a:srgbClr val="000000">
                  <a:alpha val="43137"/>
                </a:srgbClr>
              </a:outerShdw>
            </a:effectLst>
          </a:endParaRPr>
        </a:p>
      </dsp:txBody>
      <dsp:txXfrm>
        <a:off x="1888769" y="1590521"/>
        <a:ext cx="6896206" cy="739239"/>
      </dsp:txXfrm>
    </dsp:sp>
    <dsp:sp modelId="{F3D0CEB0-71C1-4509-8B02-A56F378D270D}">
      <dsp:nvSpPr>
        <dsp:cNvPr id="0" name=""/>
        <dsp:cNvSpPr/>
      </dsp:nvSpPr>
      <dsp:spPr>
        <a:xfrm>
          <a:off x="1756995" y="2329761"/>
          <a:ext cx="70279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550F3-6CEE-47F7-B7B9-D16432D84D30}">
      <dsp:nvSpPr>
        <dsp:cNvPr id="0" name=""/>
        <dsp:cNvSpPr/>
      </dsp:nvSpPr>
      <dsp:spPr>
        <a:xfrm>
          <a:off x="0" y="496705"/>
          <a:ext cx="2503893" cy="1502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rgbClr val="FFFF00"/>
              </a:solidFill>
            </a:rPr>
            <a:t>Edimburgo 1792</a:t>
          </a:r>
          <a:endParaRPr lang="it-IT" sz="3300" kern="1200" dirty="0"/>
        </a:p>
      </dsp:txBody>
      <dsp:txXfrm>
        <a:off x="0" y="496705"/>
        <a:ext cx="2503893" cy="1502336"/>
      </dsp:txXfrm>
    </dsp:sp>
    <dsp:sp modelId="{4170B5AF-05E7-46F0-9BC4-3D6B83E855F8}">
      <dsp:nvSpPr>
        <dsp:cNvPr id="0" name=""/>
        <dsp:cNvSpPr/>
      </dsp:nvSpPr>
      <dsp:spPr>
        <a:xfrm>
          <a:off x="2754282" y="496705"/>
          <a:ext cx="2503893" cy="1502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rgbClr val="FFFF00"/>
              </a:solidFill>
            </a:rPr>
            <a:t>Bristol 1793</a:t>
          </a:r>
          <a:endParaRPr lang="it-IT" sz="3300" kern="1200" dirty="0"/>
        </a:p>
      </dsp:txBody>
      <dsp:txXfrm>
        <a:off x="2754282" y="496705"/>
        <a:ext cx="2503893" cy="1502336"/>
      </dsp:txXfrm>
    </dsp:sp>
    <dsp:sp modelId="{491FDC2B-8824-4324-BE2B-1A92B34BA76F}">
      <dsp:nvSpPr>
        <dsp:cNvPr id="0" name=""/>
        <dsp:cNvSpPr/>
      </dsp:nvSpPr>
      <dsp:spPr>
        <a:xfrm>
          <a:off x="5508565" y="496705"/>
          <a:ext cx="2503893" cy="1502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rgbClr val="FFFF00"/>
              </a:solidFill>
            </a:rPr>
            <a:t>Londra 1799</a:t>
          </a:r>
        </a:p>
      </dsp:txBody>
      <dsp:txXfrm>
        <a:off x="5508565" y="496705"/>
        <a:ext cx="2503893" cy="1502336"/>
      </dsp:txXfrm>
    </dsp:sp>
    <dsp:sp modelId="{CB644BE3-9651-4C5A-9917-3A2D920B6CC4}">
      <dsp:nvSpPr>
        <dsp:cNvPr id="0" name=""/>
        <dsp:cNvSpPr/>
      </dsp:nvSpPr>
      <dsp:spPr>
        <a:xfrm>
          <a:off x="1377141" y="2249430"/>
          <a:ext cx="2503893" cy="1502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rgbClr val="FFFF00"/>
              </a:solidFill>
            </a:rPr>
            <a:t>Amsterdam e Vienna 1808</a:t>
          </a:r>
        </a:p>
      </dsp:txBody>
      <dsp:txXfrm>
        <a:off x="1377141" y="2249430"/>
        <a:ext cx="2503893" cy="1502336"/>
      </dsp:txXfrm>
    </dsp:sp>
    <dsp:sp modelId="{588A2AFB-29AA-4A39-8F36-75760C928171}">
      <dsp:nvSpPr>
        <dsp:cNvPr id="0" name=""/>
        <dsp:cNvSpPr/>
      </dsp:nvSpPr>
      <dsp:spPr>
        <a:xfrm>
          <a:off x="4131424" y="2249430"/>
          <a:ext cx="2503893" cy="1502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rgbClr val="FFFF00"/>
              </a:solidFill>
            </a:rPr>
            <a:t>Berlino 1860</a:t>
          </a:r>
        </a:p>
      </dsp:txBody>
      <dsp:txXfrm>
        <a:off x="4131424" y="2249430"/>
        <a:ext cx="2503893" cy="15023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12F4D-9DD6-4563-A63F-4F5AA1B04FCF}">
      <dsp:nvSpPr>
        <dsp:cNvPr id="0" name=""/>
        <dsp:cNvSpPr/>
      </dsp:nvSpPr>
      <dsp:spPr>
        <a:xfrm>
          <a:off x="369626" y="0"/>
          <a:ext cx="2231367" cy="1673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C7CE9-43DC-446E-BB1A-7EAB7C89C267}">
      <dsp:nvSpPr>
        <dsp:cNvPr id="0" name=""/>
        <dsp:cNvSpPr/>
      </dsp:nvSpPr>
      <dsp:spPr>
        <a:xfrm>
          <a:off x="2667935" y="0"/>
          <a:ext cx="4717964" cy="1673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rgbClr val="FF0000"/>
              </a:solidFill>
            </a:rPr>
            <a:t>Modello sociale </a:t>
          </a:r>
          <a:r>
            <a:rPr lang="it-IT" sz="2800" kern="1200" dirty="0"/>
            <a:t>– apprendono come comportarsi in una situazione sociale</a:t>
          </a:r>
        </a:p>
      </dsp:txBody>
      <dsp:txXfrm>
        <a:off x="2667935" y="0"/>
        <a:ext cx="4717964" cy="1673525"/>
      </dsp:txXfrm>
    </dsp:sp>
    <dsp:sp modelId="{1755AEBE-C720-4319-B04B-FF7AC61AE7B4}">
      <dsp:nvSpPr>
        <dsp:cNvPr id="0" name=""/>
        <dsp:cNvSpPr/>
      </dsp:nvSpPr>
      <dsp:spPr>
        <a:xfrm>
          <a:off x="1039036" y="1812986"/>
          <a:ext cx="2231367" cy="1673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652C2-0112-4996-BF32-CEA9A420C5C8}">
      <dsp:nvSpPr>
        <dsp:cNvPr id="0" name=""/>
        <dsp:cNvSpPr/>
      </dsp:nvSpPr>
      <dsp:spPr>
        <a:xfrm>
          <a:off x="3337345" y="1812986"/>
          <a:ext cx="4717964" cy="1673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rgbClr val="FF0000"/>
              </a:solidFill>
            </a:rPr>
            <a:t>Paragone sociale</a:t>
          </a:r>
          <a:r>
            <a:rPr lang="it-IT" sz="2800" kern="1200" dirty="0"/>
            <a:t> – uno strumento per valutare le proprie capacità ed attributi</a:t>
          </a:r>
        </a:p>
      </dsp:txBody>
      <dsp:txXfrm>
        <a:off x="3337345" y="1812986"/>
        <a:ext cx="4717964" cy="16735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942D-8AAF-46BB-8ECA-9956FE67F8B1}">
      <dsp:nvSpPr>
        <dsp:cNvPr id="0" name=""/>
        <dsp:cNvSpPr/>
      </dsp:nvSpPr>
      <dsp:spPr>
        <a:xfrm rot="16200000">
          <a:off x="-1557699" y="1559730"/>
          <a:ext cx="5112568" cy="199310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279" bIns="0" numCol="1" spcCol="1270" anchor="ctr" anchorCtr="0">
          <a:noAutofit/>
        </a:bodyPr>
        <a:lstStyle/>
        <a:p>
          <a:pPr marL="0" lvl="0" indent="0" algn="ctr" defTabSz="844550">
            <a:lnSpc>
              <a:spcPct val="90000"/>
            </a:lnSpc>
            <a:spcBef>
              <a:spcPct val="0"/>
            </a:spcBef>
            <a:spcAft>
              <a:spcPct val="35000"/>
            </a:spcAft>
            <a:buNone/>
          </a:pPr>
          <a:r>
            <a:rPr lang="it-IT" sz="1900" kern="1200" dirty="0"/>
            <a:t>I bambini non vedenti non possono sfruttare l’apprendimento per imitazione e osservazione e quindi non sono in grado di avvalersi dei coetanei come modelli</a:t>
          </a:r>
        </a:p>
      </dsp:txBody>
      <dsp:txXfrm rot="5400000">
        <a:off x="2032" y="1022513"/>
        <a:ext cx="1993106" cy="3067540"/>
      </dsp:txXfrm>
    </dsp:sp>
    <dsp:sp modelId="{BD27A510-A11F-4B92-A7FD-5B4FE3D8B26E}">
      <dsp:nvSpPr>
        <dsp:cNvPr id="0" name=""/>
        <dsp:cNvSpPr/>
      </dsp:nvSpPr>
      <dsp:spPr>
        <a:xfrm rot="16200000">
          <a:off x="584889" y="1559730"/>
          <a:ext cx="5112568" cy="199310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279" bIns="0" numCol="1" spcCol="1270" anchor="ctr" anchorCtr="0">
          <a:noAutofit/>
        </a:bodyPr>
        <a:lstStyle/>
        <a:p>
          <a:pPr marL="0" lvl="0" indent="0" algn="ctr" defTabSz="844550">
            <a:lnSpc>
              <a:spcPct val="90000"/>
            </a:lnSpc>
            <a:spcBef>
              <a:spcPct val="0"/>
            </a:spcBef>
            <a:spcAft>
              <a:spcPct val="35000"/>
            </a:spcAft>
            <a:buNone/>
          </a:pPr>
          <a:r>
            <a:rPr lang="it-IT" sz="1900" kern="1200" dirty="0"/>
            <a:t>Hanno difficoltà nel comprendere e utilizzare le regole dello scambio comunicativo, come rispettare i turni di parole.</a:t>
          </a:r>
        </a:p>
      </dsp:txBody>
      <dsp:txXfrm rot="5400000">
        <a:off x="2144620" y="1022513"/>
        <a:ext cx="1993106" cy="3067540"/>
      </dsp:txXfrm>
    </dsp:sp>
    <dsp:sp modelId="{3B89AEE6-CAF5-4519-ACE6-4AF5D478960D}">
      <dsp:nvSpPr>
        <dsp:cNvPr id="0" name=""/>
        <dsp:cNvSpPr/>
      </dsp:nvSpPr>
      <dsp:spPr>
        <a:xfrm rot="16200000">
          <a:off x="2727478" y="1559730"/>
          <a:ext cx="5112568" cy="199310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279" bIns="0" numCol="1" spcCol="1270" anchor="ctr" anchorCtr="0">
          <a:noAutofit/>
        </a:bodyPr>
        <a:lstStyle/>
        <a:p>
          <a:pPr marL="0" lvl="0" indent="0" algn="ctr" defTabSz="844550">
            <a:lnSpc>
              <a:spcPct val="90000"/>
            </a:lnSpc>
            <a:spcBef>
              <a:spcPct val="0"/>
            </a:spcBef>
            <a:spcAft>
              <a:spcPct val="35000"/>
            </a:spcAft>
            <a:buNone/>
          </a:pPr>
          <a:r>
            <a:rPr lang="it-IT" sz="1900" kern="1200" dirty="0"/>
            <a:t>Il gioco è spesso ripetitivo e stereotipato; preferiscono il gioco solitario e si impegnano poco nel gioco simbolico</a:t>
          </a:r>
        </a:p>
      </dsp:txBody>
      <dsp:txXfrm rot="5400000">
        <a:off x="4287209" y="1022513"/>
        <a:ext cx="1993106" cy="3067540"/>
      </dsp:txXfrm>
    </dsp:sp>
    <dsp:sp modelId="{AA16E416-95C7-4480-806A-C55BC9081A7C}">
      <dsp:nvSpPr>
        <dsp:cNvPr id="0" name=""/>
        <dsp:cNvSpPr/>
      </dsp:nvSpPr>
      <dsp:spPr>
        <a:xfrm rot="16200000">
          <a:off x="4870067" y="1559730"/>
          <a:ext cx="5112568" cy="199310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279" bIns="0" numCol="1" spcCol="1270" anchor="ctr" anchorCtr="0">
          <a:noAutofit/>
        </a:bodyPr>
        <a:lstStyle/>
        <a:p>
          <a:pPr marL="0" lvl="0" indent="0" algn="ctr" defTabSz="844550">
            <a:lnSpc>
              <a:spcPct val="90000"/>
            </a:lnSpc>
            <a:spcBef>
              <a:spcPct val="0"/>
            </a:spcBef>
            <a:spcAft>
              <a:spcPct val="35000"/>
            </a:spcAft>
            <a:buNone/>
          </a:pPr>
          <a:r>
            <a:rPr lang="it-IT" sz="1900" kern="1200" dirty="0"/>
            <a:t>Preferiscono l’interazione con gli adulti (insegnanti) e ciò li esclude dalle dinamiche dei pari</a:t>
          </a:r>
        </a:p>
      </dsp:txBody>
      <dsp:txXfrm rot="5400000">
        <a:off x="6429798" y="1022513"/>
        <a:ext cx="1993106" cy="30675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CF5A0-56DE-48E7-A38B-643ECB4D17EC}">
      <dsp:nvSpPr>
        <dsp:cNvPr id="0" name=""/>
        <dsp:cNvSpPr/>
      </dsp:nvSpPr>
      <dsp:spPr>
        <a:xfrm>
          <a:off x="0" y="498823"/>
          <a:ext cx="7992888"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7A26D-456C-4B6D-B217-F8B08A2A68CE}">
      <dsp:nvSpPr>
        <dsp:cNvPr id="0" name=""/>
        <dsp:cNvSpPr/>
      </dsp:nvSpPr>
      <dsp:spPr>
        <a:xfrm>
          <a:off x="399644" y="56023"/>
          <a:ext cx="5595021" cy="88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1333500">
            <a:lnSpc>
              <a:spcPct val="90000"/>
            </a:lnSpc>
            <a:spcBef>
              <a:spcPct val="0"/>
            </a:spcBef>
            <a:spcAft>
              <a:spcPct val="35000"/>
            </a:spcAft>
            <a:buNone/>
          </a:pPr>
          <a:r>
            <a:rPr lang="it-IT" sz="3000" kern="1200" dirty="0"/>
            <a:t>Riduzione dei comportamenti oppositivi</a:t>
          </a:r>
        </a:p>
      </dsp:txBody>
      <dsp:txXfrm>
        <a:off x="442875" y="99254"/>
        <a:ext cx="5508559" cy="799138"/>
      </dsp:txXfrm>
    </dsp:sp>
    <dsp:sp modelId="{057E7C1F-909A-440B-B423-EDEEF27FE2AE}">
      <dsp:nvSpPr>
        <dsp:cNvPr id="0" name=""/>
        <dsp:cNvSpPr/>
      </dsp:nvSpPr>
      <dsp:spPr>
        <a:xfrm>
          <a:off x="0" y="1859624"/>
          <a:ext cx="7992888"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F7B73-2FA7-4AAF-9199-9932B498E19D}">
      <dsp:nvSpPr>
        <dsp:cNvPr id="0" name=""/>
        <dsp:cNvSpPr/>
      </dsp:nvSpPr>
      <dsp:spPr>
        <a:xfrm>
          <a:off x="399644" y="1416823"/>
          <a:ext cx="5595021" cy="88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1333500">
            <a:lnSpc>
              <a:spcPct val="90000"/>
            </a:lnSpc>
            <a:spcBef>
              <a:spcPct val="0"/>
            </a:spcBef>
            <a:spcAft>
              <a:spcPct val="35000"/>
            </a:spcAft>
            <a:buNone/>
          </a:pPr>
          <a:r>
            <a:rPr lang="it-IT" sz="3000" kern="1200" dirty="0"/>
            <a:t>Aumento dei livelli di feedback adeguati e significativi</a:t>
          </a:r>
        </a:p>
      </dsp:txBody>
      <dsp:txXfrm>
        <a:off x="442875" y="1460054"/>
        <a:ext cx="5508559" cy="799138"/>
      </dsp:txXfrm>
    </dsp:sp>
    <dsp:sp modelId="{1B1342DA-83AD-4B05-AED9-A43992764F05}">
      <dsp:nvSpPr>
        <dsp:cNvPr id="0" name=""/>
        <dsp:cNvSpPr/>
      </dsp:nvSpPr>
      <dsp:spPr>
        <a:xfrm>
          <a:off x="0" y="3220424"/>
          <a:ext cx="7992888"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64180-D6BE-4424-8A5C-2E0BC9921544}">
      <dsp:nvSpPr>
        <dsp:cNvPr id="0" name=""/>
        <dsp:cNvSpPr/>
      </dsp:nvSpPr>
      <dsp:spPr>
        <a:xfrm>
          <a:off x="399644" y="2777624"/>
          <a:ext cx="5595021" cy="88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1333500">
            <a:lnSpc>
              <a:spcPct val="90000"/>
            </a:lnSpc>
            <a:spcBef>
              <a:spcPct val="0"/>
            </a:spcBef>
            <a:spcAft>
              <a:spcPct val="35000"/>
            </a:spcAft>
            <a:buNone/>
          </a:pPr>
          <a:r>
            <a:rPr lang="it-IT" sz="3000" kern="1200" dirty="0"/>
            <a:t>Rinforzo e opportunità di interazione</a:t>
          </a:r>
        </a:p>
      </dsp:txBody>
      <dsp:txXfrm>
        <a:off x="442875" y="2820855"/>
        <a:ext cx="5508559" cy="7991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C1DB-A328-4C45-9374-35A94EBD5A6A}">
      <dsp:nvSpPr>
        <dsp:cNvPr id="0" name=""/>
        <dsp:cNvSpPr/>
      </dsp:nvSpPr>
      <dsp:spPr>
        <a:xfrm>
          <a:off x="604867" y="0"/>
          <a:ext cx="6855161" cy="4680520"/>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04D49FF-B806-44E3-B47C-49671D5B2F6A}">
      <dsp:nvSpPr>
        <dsp:cNvPr id="0" name=""/>
        <dsp:cNvSpPr/>
      </dsp:nvSpPr>
      <dsp:spPr>
        <a:xfrm>
          <a:off x="273292" y="1404156"/>
          <a:ext cx="2419468" cy="1872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kern="1200" dirty="0">
              <a:solidFill>
                <a:srgbClr val="FF0000"/>
              </a:solidFill>
            </a:rPr>
            <a:t>FEEDBACK</a:t>
          </a:r>
        </a:p>
      </dsp:txBody>
      <dsp:txXfrm>
        <a:off x="364686" y="1495550"/>
        <a:ext cx="2236680" cy="1689420"/>
      </dsp:txXfrm>
    </dsp:sp>
    <dsp:sp modelId="{54864EB9-A616-4D34-AFD5-579B6234429B}">
      <dsp:nvSpPr>
        <dsp:cNvPr id="0" name=""/>
        <dsp:cNvSpPr/>
      </dsp:nvSpPr>
      <dsp:spPr>
        <a:xfrm>
          <a:off x="2822713" y="1404156"/>
          <a:ext cx="2419468" cy="1872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Fornisce informazioni all’individuo sul suo comportamento in modo contingente alla sua emissione</a:t>
          </a:r>
        </a:p>
      </dsp:txBody>
      <dsp:txXfrm>
        <a:off x="2914107" y="1495550"/>
        <a:ext cx="2236680" cy="1689420"/>
      </dsp:txXfrm>
    </dsp:sp>
    <dsp:sp modelId="{149F6015-3210-4A93-B025-D484CD154D51}">
      <dsp:nvSpPr>
        <dsp:cNvPr id="0" name=""/>
        <dsp:cNvSpPr/>
      </dsp:nvSpPr>
      <dsp:spPr>
        <a:xfrm>
          <a:off x="5372134" y="1404156"/>
          <a:ext cx="2419468" cy="1872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E quindi è necessario per valutare se un comportamento è funzionale e se utilizzarlo ancora in futuro</a:t>
          </a:r>
        </a:p>
      </dsp:txBody>
      <dsp:txXfrm>
        <a:off x="5463528" y="1495550"/>
        <a:ext cx="2236680" cy="16894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283FF-4049-4BEB-834B-3433E59531A9}">
      <dsp:nvSpPr>
        <dsp:cNvPr id="0" name=""/>
        <dsp:cNvSpPr/>
      </dsp:nvSpPr>
      <dsp:spPr>
        <a:xfrm>
          <a:off x="50445" y="144792"/>
          <a:ext cx="2253812" cy="1014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C00000"/>
              </a:solidFill>
              <a:effectLst>
                <a:outerShdw blurRad="38100" dist="38100" dir="2700000" algn="tl">
                  <a:srgbClr val="000000">
                    <a:alpha val="43137"/>
                  </a:srgbClr>
                </a:outerShdw>
              </a:effectLst>
            </a:rPr>
            <a:t>COOPERATIVE LEARNING</a:t>
          </a:r>
        </a:p>
      </dsp:txBody>
      <dsp:txXfrm>
        <a:off x="80163" y="174510"/>
        <a:ext cx="2194376" cy="955198"/>
      </dsp:txXfrm>
    </dsp:sp>
    <dsp:sp modelId="{52CD63B6-0F51-4FBF-BE40-3895A3167EDE}">
      <dsp:nvSpPr>
        <dsp:cNvPr id="0" name=""/>
        <dsp:cNvSpPr/>
      </dsp:nvSpPr>
      <dsp:spPr>
        <a:xfrm>
          <a:off x="2495036" y="383285"/>
          <a:ext cx="459603" cy="537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2495036" y="490815"/>
        <a:ext cx="321722" cy="322589"/>
      </dsp:txXfrm>
    </dsp:sp>
    <dsp:sp modelId="{327F724E-5949-49DB-9C82-ED3D265D47CD}">
      <dsp:nvSpPr>
        <dsp:cNvPr id="0" name=""/>
        <dsp:cNvSpPr/>
      </dsp:nvSpPr>
      <dsp:spPr>
        <a:xfrm>
          <a:off x="3171434" y="1727"/>
          <a:ext cx="2167940" cy="1300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Autostima</a:t>
          </a:r>
        </a:p>
      </dsp:txBody>
      <dsp:txXfrm>
        <a:off x="3209532" y="39825"/>
        <a:ext cx="2091744" cy="1224568"/>
      </dsp:txXfrm>
    </dsp:sp>
    <dsp:sp modelId="{4C53D8BC-491D-4D5F-9E4F-6603B09EA709}">
      <dsp:nvSpPr>
        <dsp:cNvPr id="0" name=""/>
        <dsp:cNvSpPr/>
      </dsp:nvSpPr>
      <dsp:spPr>
        <a:xfrm>
          <a:off x="5530152" y="383285"/>
          <a:ext cx="459603" cy="537649"/>
        </a:xfrm>
        <a:prstGeom prst="round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5530152" y="490815"/>
        <a:ext cx="321722" cy="322589"/>
      </dsp:txXfrm>
    </dsp:sp>
    <dsp:sp modelId="{35442EC6-2981-4301-BE4A-4E0FE2A3AF2C}">
      <dsp:nvSpPr>
        <dsp:cNvPr id="0" name=""/>
        <dsp:cNvSpPr/>
      </dsp:nvSpPr>
      <dsp:spPr>
        <a:xfrm>
          <a:off x="6206550" y="1727"/>
          <a:ext cx="2167940" cy="1300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Abilità sociali</a:t>
          </a:r>
        </a:p>
      </dsp:txBody>
      <dsp:txXfrm>
        <a:off x="6244648" y="39825"/>
        <a:ext cx="2091744" cy="1224568"/>
      </dsp:txXfrm>
    </dsp:sp>
    <dsp:sp modelId="{CD04D67F-16DC-456D-80DD-A1A0513EBB58}">
      <dsp:nvSpPr>
        <dsp:cNvPr id="0" name=""/>
        <dsp:cNvSpPr/>
      </dsp:nvSpPr>
      <dsp:spPr>
        <a:xfrm rot="5400000">
          <a:off x="7060718" y="1454247"/>
          <a:ext cx="459603" cy="537649"/>
        </a:xfrm>
        <a:prstGeom prst="round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rot="-5400000">
        <a:off x="7129226" y="1493270"/>
        <a:ext cx="322589" cy="321722"/>
      </dsp:txXfrm>
    </dsp:sp>
    <dsp:sp modelId="{5419C422-B07B-491F-8678-C5FB3A50FE01}">
      <dsp:nvSpPr>
        <dsp:cNvPr id="0" name=""/>
        <dsp:cNvSpPr/>
      </dsp:nvSpPr>
      <dsp:spPr>
        <a:xfrm>
          <a:off x="6206550" y="2169668"/>
          <a:ext cx="2167940" cy="1300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Riduce la competitività</a:t>
          </a:r>
        </a:p>
      </dsp:txBody>
      <dsp:txXfrm>
        <a:off x="6244648" y="2207766"/>
        <a:ext cx="2091744" cy="1224568"/>
      </dsp:txXfrm>
    </dsp:sp>
    <dsp:sp modelId="{CB138C7D-D539-47A7-AE3A-8A354FEDA3D3}">
      <dsp:nvSpPr>
        <dsp:cNvPr id="0" name=""/>
        <dsp:cNvSpPr/>
      </dsp:nvSpPr>
      <dsp:spPr>
        <a:xfrm rot="10800000">
          <a:off x="5556168" y="2551225"/>
          <a:ext cx="459603" cy="537649"/>
        </a:xfrm>
        <a:prstGeom prst="round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rot="10800000">
        <a:off x="5694049" y="2658755"/>
        <a:ext cx="321722" cy="322589"/>
      </dsp:txXfrm>
    </dsp:sp>
    <dsp:sp modelId="{C3E5EF06-8BED-4221-84C7-EB3D486C326B}">
      <dsp:nvSpPr>
        <dsp:cNvPr id="0" name=""/>
        <dsp:cNvSpPr/>
      </dsp:nvSpPr>
      <dsp:spPr>
        <a:xfrm>
          <a:off x="3171434" y="2169668"/>
          <a:ext cx="2167940" cy="1300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Interazioni positive</a:t>
          </a:r>
        </a:p>
      </dsp:txBody>
      <dsp:txXfrm>
        <a:off x="3209532" y="2207766"/>
        <a:ext cx="2091744" cy="1224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2E6E4-F26C-4A76-B38B-8FF103D6CE0C}">
      <dsp:nvSpPr>
        <dsp:cNvPr id="0" name=""/>
        <dsp:cNvSpPr/>
      </dsp:nvSpPr>
      <dsp:spPr>
        <a:xfrm>
          <a:off x="670693" y="0"/>
          <a:ext cx="7272817" cy="3976216"/>
        </a:xfrm>
        <a:prstGeom prst="ellipse">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FF0000"/>
              </a:solidFill>
              <a:effectLst>
                <a:outerShdw blurRad="38100" dist="38100" dir="2700000" algn="tl">
                  <a:srgbClr val="000000">
                    <a:alpha val="43137"/>
                  </a:srgbClr>
                </a:outerShdw>
              </a:effectLst>
            </a:rPr>
            <a:t>Ambiente distale</a:t>
          </a:r>
        </a:p>
      </dsp:txBody>
      <dsp:txXfrm>
        <a:off x="2397987" y="298216"/>
        <a:ext cx="3818229" cy="675956"/>
      </dsp:txXfrm>
    </dsp:sp>
    <dsp:sp modelId="{11E8B869-E180-4311-AEC9-CF288FA58F78}">
      <dsp:nvSpPr>
        <dsp:cNvPr id="0" name=""/>
        <dsp:cNvSpPr/>
      </dsp:nvSpPr>
      <dsp:spPr>
        <a:xfrm>
          <a:off x="2086454" y="1562692"/>
          <a:ext cx="4392486" cy="18729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FF0000"/>
              </a:solidFill>
              <a:effectLst>
                <a:outerShdw blurRad="38100" dist="38100" dir="2700000" algn="tl">
                  <a:srgbClr val="000000">
                    <a:alpha val="43137"/>
                  </a:srgbClr>
                </a:outerShdw>
              </a:effectLst>
            </a:rPr>
            <a:t>Ambiente prossimale</a:t>
          </a:r>
        </a:p>
      </dsp:txBody>
      <dsp:txXfrm>
        <a:off x="2729719" y="2030936"/>
        <a:ext cx="3105956" cy="936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274CA-A4AF-4934-8D53-27BE4C2CC1EE}">
      <dsp:nvSpPr>
        <dsp:cNvPr id="0" name=""/>
        <dsp:cNvSpPr/>
      </dsp:nvSpPr>
      <dsp:spPr>
        <a:xfrm>
          <a:off x="3458" y="1033803"/>
          <a:ext cx="2968837" cy="1675142"/>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r>
            <a:rPr lang="it-IT" sz="3000" kern="1200" dirty="0"/>
            <a:t>FASE PREVERBALE</a:t>
          </a:r>
        </a:p>
      </dsp:txBody>
      <dsp:txXfrm>
        <a:off x="3458" y="1033803"/>
        <a:ext cx="2968837" cy="1116761"/>
      </dsp:txXfrm>
    </dsp:sp>
    <dsp:sp modelId="{E5342E18-C548-45ED-859C-8DBB05A288D4}">
      <dsp:nvSpPr>
        <dsp:cNvPr id="0" name=""/>
        <dsp:cNvSpPr/>
      </dsp:nvSpPr>
      <dsp:spPr>
        <a:xfrm>
          <a:off x="611533" y="2150564"/>
          <a:ext cx="2968837" cy="2160000"/>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it-IT" sz="3000" i="1" kern="1200" dirty="0"/>
            <a:t>Scambio di informazioni </a:t>
          </a:r>
          <a:r>
            <a:rPr lang="it-IT" sz="3000" i="1" kern="1200" dirty="0">
              <a:solidFill>
                <a:srgbClr val="FF0000"/>
              </a:solidFill>
              <a:effectLst>
                <a:outerShdw blurRad="38100" dist="38100" dir="2700000" algn="tl">
                  <a:srgbClr val="000000">
                    <a:alpha val="43137"/>
                  </a:srgbClr>
                </a:outerShdw>
              </a:effectLst>
            </a:rPr>
            <a:t>visive</a:t>
          </a:r>
          <a:r>
            <a:rPr lang="it-IT" sz="3000" i="1" kern="1200" dirty="0"/>
            <a:t>, tattili e vocali</a:t>
          </a:r>
        </a:p>
      </dsp:txBody>
      <dsp:txXfrm>
        <a:off x="674797" y="2213828"/>
        <a:ext cx="2842309" cy="2033472"/>
      </dsp:txXfrm>
    </dsp:sp>
    <dsp:sp modelId="{AAE6A655-919D-48DD-82B4-E2FD66F85F25}">
      <dsp:nvSpPr>
        <dsp:cNvPr id="0" name=""/>
        <dsp:cNvSpPr/>
      </dsp:nvSpPr>
      <dsp:spPr>
        <a:xfrm>
          <a:off x="3422361" y="1222606"/>
          <a:ext cx="954137" cy="739154"/>
        </a:xfrm>
        <a:prstGeom prs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it-IT" sz="2400" kern="1200"/>
        </a:p>
      </dsp:txBody>
      <dsp:txXfrm>
        <a:off x="3422361" y="1370437"/>
        <a:ext cx="732391" cy="443492"/>
      </dsp:txXfrm>
    </dsp:sp>
    <dsp:sp modelId="{0AF537ED-1804-4325-9791-A42A64C90EEC}">
      <dsp:nvSpPr>
        <dsp:cNvPr id="0" name=""/>
        <dsp:cNvSpPr/>
      </dsp:nvSpPr>
      <dsp:spPr>
        <a:xfrm>
          <a:off x="4772556" y="1033803"/>
          <a:ext cx="2968837" cy="1675142"/>
        </a:xfrm>
        <a:prstGeom prst="roundRect">
          <a:avLst>
            <a:gd name="adj" fmla="val 10000"/>
          </a:avLst>
        </a:prstGeom>
        <a:gradFill rotWithShape="0">
          <a:gsLst>
            <a:gs pos="0">
              <a:schemeClr val="accent1">
                <a:shade val="50000"/>
                <a:hueOff val="361436"/>
                <a:satOff val="-7560"/>
                <a:lumOff val="42063"/>
                <a:alphaOff val="0"/>
                <a:tint val="50000"/>
                <a:satMod val="300000"/>
              </a:schemeClr>
            </a:gs>
            <a:gs pos="35000">
              <a:schemeClr val="accent1">
                <a:shade val="50000"/>
                <a:hueOff val="361436"/>
                <a:satOff val="-7560"/>
                <a:lumOff val="42063"/>
                <a:alphaOff val="0"/>
                <a:tint val="37000"/>
                <a:satMod val="300000"/>
              </a:schemeClr>
            </a:gs>
            <a:gs pos="100000">
              <a:schemeClr val="accent1">
                <a:shade val="50000"/>
                <a:hueOff val="361436"/>
                <a:satOff val="-7560"/>
                <a:lumOff val="42063"/>
                <a:alphaOff val="0"/>
                <a:tint val="15000"/>
                <a:satMod val="350000"/>
              </a:schemeClr>
            </a:gs>
          </a:gsLst>
          <a:lin ang="16200000" scaled="1"/>
        </a:gra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r>
            <a:rPr lang="it-IT" sz="3000" kern="1200" dirty="0"/>
            <a:t>FASE VERBALE</a:t>
          </a:r>
        </a:p>
      </dsp:txBody>
      <dsp:txXfrm>
        <a:off x="4772556" y="1033803"/>
        <a:ext cx="2968837" cy="1116761"/>
      </dsp:txXfrm>
    </dsp:sp>
    <dsp:sp modelId="{BFBC9E7D-691B-4BAA-9166-D9B5B6076BE6}">
      <dsp:nvSpPr>
        <dsp:cNvPr id="0" name=""/>
        <dsp:cNvSpPr/>
      </dsp:nvSpPr>
      <dsp:spPr>
        <a:xfrm>
          <a:off x="5380631" y="2150564"/>
          <a:ext cx="2968837" cy="2160000"/>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it-IT" sz="3000" i="1" kern="1200" dirty="0"/>
            <a:t>Prevede </a:t>
          </a:r>
          <a:r>
            <a:rPr lang="it-IT" sz="3000" b="0" i="1" kern="1200" dirty="0"/>
            <a:t>comprensione</a:t>
          </a:r>
          <a:r>
            <a:rPr lang="it-IT" sz="3000" i="1" kern="1200" dirty="0"/>
            <a:t> e produzione</a:t>
          </a:r>
        </a:p>
      </dsp:txBody>
      <dsp:txXfrm>
        <a:off x="5443895" y="2213828"/>
        <a:ext cx="2842309" cy="2033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62CFA-52F9-4029-8003-C59611AA4077}">
      <dsp:nvSpPr>
        <dsp:cNvPr id="0" name=""/>
        <dsp:cNvSpPr/>
      </dsp:nvSpPr>
      <dsp:spPr>
        <a:xfrm>
          <a:off x="1337717" y="2355"/>
          <a:ext cx="3080881" cy="621912"/>
        </a:xfrm>
        <a:prstGeom prst="roundRect">
          <a:avLst>
            <a:gd name="adj" fmla="val 10000"/>
          </a:avLst>
        </a:prstGeom>
        <a:solidFill>
          <a:schemeClr val="accen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Fasi di sviluppo</a:t>
          </a:r>
        </a:p>
      </dsp:txBody>
      <dsp:txXfrm>
        <a:off x="1355932" y="20570"/>
        <a:ext cx="3044451" cy="585482"/>
      </dsp:txXfrm>
    </dsp:sp>
    <dsp:sp modelId="{3DC0C023-F3EA-41D5-8C0C-8722ADAB6BE1}">
      <dsp:nvSpPr>
        <dsp:cNvPr id="0" name=""/>
        <dsp:cNvSpPr/>
      </dsp:nvSpPr>
      <dsp:spPr>
        <a:xfrm rot="5400000">
          <a:off x="2823740" y="678685"/>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F225A6-7D73-4AFF-A335-7A302A0E0C43}">
      <dsp:nvSpPr>
        <dsp:cNvPr id="0" name=""/>
        <dsp:cNvSpPr/>
      </dsp:nvSpPr>
      <dsp:spPr>
        <a:xfrm>
          <a:off x="1634332" y="841938"/>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Periodo prelinguistico</a:t>
          </a:r>
        </a:p>
      </dsp:txBody>
      <dsp:txXfrm>
        <a:off x="1652547" y="860153"/>
        <a:ext cx="2451221" cy="585482"/>
      </dsp:txXfrm>
    </dsp:sp>
    <dsp:sp modelId="{51A9BEFB-6F39-49A7-92E8-FF2CFEA4285B}">
      <dsp:nvSpPr>
        <dsp:cNvPr id="0" name=""/>
        <dsp:cNvSpPr/>
      </dsp:nvSpPr>
      <dsp:spPr>
        <a:xfrm rot="5400000">
          <a:off x="2823740" y="1518268"/>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2B599-BEAD-4E94-BD19-EF1CC9496AEA}">
      <dsp:nvSpPr>
        <dsp:cNvPr id="0" name=""/>
        <dsp:cNvSpPr/>
      </dsp:nvSpPr>
      <dsp:spPr>
        <a:xfrm>
          <a:off x="1634332" y="1681520"/>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Periodo olofrastico</a:t>
          </a:r>
        </a:p>
      </dsp:txBody>
      <dsp:txXfrm>
        <a:off x="1652547" y="1699735"/>
        <a:ext cx="2451221" cy="585482"/>
      </dsp:txXfrm>
    </dsp:sp>
    <dsp:sp modelId="{FC542DC6-4CF3-4E3D-90DF-39507618DED9}">
      <dsp:nvSpPr>
        <dsp:cNvPr id="0" name=""/>
        <dsp:cNvSpPr/>
      </dsp:nvSpPr>
      <dsp:spPr>
        <a:xfrm rot="5400000">
          <a:off x="2823740" y="2357850"/>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8C6C5D-4DBD-4379-B74D-1404586E0A6F}">
      <dsp:nvSpPr>
        <dsp:cNvPr id="0" name=""/>
        <dsp:cNvSpPr/>
      </dsp:nvSpPr>
      <dsp:spPr>
        <a:xfrm>
          <a:off x="1634332" y="2521102"/>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Periodo telegrafico</a:t>
          </a:r>
        </a:p>
      </dsp:txBody>
      <dsp:txXfrm>
        <a:off x="1652547" y="2539317"/>
        <a:ext cx="2451221" cy="585482"/>
      </dsp:txXfrm>
    </dsp:sp>
    <dsp:sp modelId="{C1CC8A3E-C51F-4D83-A256-2B9066176DB8}">
      <dsp:nvSpPr>
        <dsp:cNvPr id="0" name=""/>
        <dsp:cNvSpPr/>
      </dsp:nvSpPr>
      <dsp:spPr>
        <a:xfrm rot="5400000">
          <a:off x="2823740" y="3197432"/>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452499-BB1B-4F5A-91ED-08461FAC0B49}">
      <dsp:nvSpPr>
        <dsp:cNvPr id="0" name=""/>
        <dsp:cNvSpPr/>
      </dsp:nvSpPr>
      <dsp:spPr>
        <a:xfrm>
          <a:off x="1634332" y="3360685"/>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Periodo prescolastico</a:t>
          </a:r>
        </a:p>
      </dsp:txBody>
      <dsp:txXfrm>
        <a:off x="1652547" y="3378900"/>
        <a:ext cx="2451221" cy="585482"/>
      </dsp:txXfrm>
    </dsp:sp>
    <dsp:sp modelId="{1A2EC3B7-E749-4BD8-AA07-F7F83C2F7166}">
      <dsp:nvSpPr>
        <dsp:cNvPr id="0" name=""/>
        <dsp:cNvSpPr/>
      </dsp:nvSpPr>
      <dsp:spPr>
        <a:xfrm rot="5400000">
          <a:off x="2823740" y="4037015"/>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DF746-B71A-4072-B1AC-CF0F32FD4713}">
      <dsp:nvSpPr>
        <dsp:cNvPr id="0" name=""/>
        <dsp:cNvSpPr/>
      </dsp:nvSpPr>
      <dsp:spPr>
        <a:xfrm>
          <a:off x="1634332" y="4200267"/>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Affinamento del linguaggio</a:t>
          </a:r>
        </a:p>
      </dsp:txBody>
      <dsp:txXfrm>
        <a:off x="1652547" y="4218482"/>
        <a:ext cx="2451221" cy="585482"/>
      </dsp:txXfrm>
    </dsp:sp>
    <dsp:sp modelId="{4F4847DA-BB48-4FFD-84AF-A3EF3FFFC689}">
      <dsp:nvSpPr>
        <dsp:cNvPr id="0" name=""/>
        <dsp:cNvSpPr/>
      </dsp:nvSpPr>
      <dsp:spPr>
        <a:xfrm>
          <a:off x="4766870" y="2355"/>
          <a:ext cx="3039412" cy="621912"/>
        </a:xfrm>
        <a:prstGeom prst="roundRect">
          <a:avLst>
            <a:gd name="adj" fmla="val 10000"/>
          </a:avLst>
        </a:prstGeom>
        <a:solidFill>
          <a:schemeClr val="accen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Età</a:t>
          </a:r>
        </a:p>
      </dsp:txBody>
      <dsp:txXfrm>
        <a:off x="4785085" y="20570"/>
        <a:ext cx="3002982" cy="585482"/>
      </dsp:txXfrm>
    </dsp:sp>
    <dsp:sp modelId="{E52D1FC2-8305-4DB4-8820-6152F799C0E1}">
      <dsp:nvSpPr>
        <dsp:cNvPr id="0" name=""/>
        <dsp:cNvSpPr/>
      </dsp:nvSpPr>
      <dsp:spPr>
        <a:xfrm rot="5400000">
          <a:off x="6232159" y="678685"/>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88BEC-10C6-4121-819B-BEEF54261622}">
      <dsp:nvSpPr>
        <dsp:cNvPr id="0" name=""/>
        <dsp:cNvSpPr/>
      </dsp:nvSpPr>
      <dsp:spPr>
        <a:xfrm>
          <a:off x="5042750" y="841938"/>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Primi 10 -13 mesi</a:t>
          </a:r>
        </a:p>
      </dsp:txBody>
      <dsp:txXfrm>
        <a:off x="5060965" y="860153"/>
        <a:ext cx="2451221" cy="585482"/>
      </dsp:txXfrm>
    </dsp:sp>
    <dsp:sp modelId="{9961C7A7-5470-4057-BD4E-9DC0357B848D}">
      <dsp:nvSpPr>
        <dsp:cNvPr id="0" name=""/>
        <dsp:cNvSpPr/>
      </dsp:nvSpPr>
      <dsp:spPr>
        <a:xfrm rot="5400000">
          <a:off x="6232159" y="1518268"/>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2B9FEF-FF7F-4D65-988C-A32EB3A1ABCB}">
      <dsp:nvSpPr>
        <dsp:cNvPr id="0" name=""/>
        <dsp:cNvSpPr/>
      </dsp:nvSpPr>
      <dsp:spPr>
        <a:xfrm>
          <a:off x="5042750" y="1681520"/>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1 anno - 2 anni</a:t>
          </a:r>
        </a:p>
      </dsp:txBody>
      <dsp:txXfrm>
        <a:off x="5060965" y="1699735"/>
        <a:ext cx="2451221" cy="585482"/>
      </dsp:txXfrm>
    </dsp:sp>
    <dsp:sp modelId="{9FB258AB-D0A1-42B6-9374-293228A68238}">
      <dsp:nvSpPr>
        <dsp:cNvPr id="0" name=""/>
        <dsp:cNvSpPr/>
      </dsp:nvSpPr>
      <dsp:spPr>
        <a:xfrm rot="5400000">
          <a:off x="6232159" y="2357850"/>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698624-A497-4112-BDC5-D06EFDE79C1C}">
      <dsp:nvSpPr>
        <dsp:cNvPr id="0" name=""/>
        <dsp:cNvSpPr/>
      </dsp:nvSpPr>
      <dsp:spPr>
        <a:xfrm>
          <a:off x="5042750" y="2521102"/>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2 ani - 2 anni e mezzo</a:t>
          </a:r>
        </a:p>
      </dsp:txBody>
      <dsp:txXfrm>
        <a:off x="5060965" y="2539317"/>
        <a:ext cx="2451221" cy="585482"/>
      </dsp:txXfrm>
    </dsp:sp>
    <dsp:sp modelId="{023D2651-AF19-4670-A00A-F459B277D2D2}">
      <dsp:nvSpPr>
        <dsp:cNvPr id="0" name=""/>
        <dsp:cNvSpPr/>
      </dsp:nvSpPr>
      <dsp:spPr>
        <a:xfrm rot="5400000">
          <a:off x="6232159" y="3197432"/>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05A1E-8946-48A1-9FC3-154E02439752}">
      <dsp:nvSpPr>
        <dsp:cNvPr id="0" name=""/>
        <dsp:cNvSpPr/>
      </dsp:nvSpPr>
      <dsp:spPr>
        <a:xfrm>
          <a:off x="5042750" y="3360685"/>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2 anni e mezzo -5 anni</a:t>
          </a:r>
        </a:p>
      </dsp:txBody>
      <dsp:txXfrm>
        <a:off x="5060965" y="3378900"/>
        <a:ext cx="2451221" cy="585482"/>
      </dsp:txXfrm>
    </dsp:sp>
    <dsp:sp modelId="{5DF8FE31-F888-4628-B48F-28B98DE38BFF}">
      <dsp:nvSpPr>
        <dsp:cNvPr id="0" name=""/>
        <dsp:cNvSpPr/>
      </dsp:nvSpPr>
      <dsp:spPr>
        <a:xfrm rot="5400000">
          <a:off x="6232159" y="4037015"/>
          <a:ext cx="108834" cy="1088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4A1776-D9CA-48A5-8583-B5B08CE7A00C}">
      <dsp:nvSpPr>
        <dsp:cNvPr id="0" name=""/>
        <dsp:cNvSpPr/>
      </dsp:nvSpPr>
      <dsp:spPr>
        <a:xfrm>
          <a:off x="5042750" y="4200267"/>
          <a:ext cx="2487651" cy="621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Dai 5 anni</a:t>
          </a:r>
        </a:p>
      </dsp:txBody>
      <dsp:txXfrm>
        <a:off x="5060965" y="4218482"/>
        <a:ext cx="2451221" cy="585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5608B-52BD-4E30-BF2C-9BB9C17EE47B}">
      <dsp:nvSpPr>
        <dsp:cNvPr id="0" name=""/>
        <dsp:cNvSpPr/>
      </dsp:nvSpPr>
      <dsp:spPr>
        <a:xfrm rot="16200000">
          <a:off x="-955560" y="955560"/>
          <a:ext cx="4779149" cy="2868028"/>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7742" bIns="0" numCol="1" spcCol="1270" anchor="t" anchorCtr="0">
          <a:noAutofit/>
        </a:bodyPr>
        <a:lstStyle/>
        <a:p>
          <a:pPr marL="0" lvl="0" indent="0" algn="l" defTabSz="1155700">
            <a:lnSpc>
              <a:spcPct val="90000"/>
            </a:lnSpc>
            <a:spcBef>
              <a:spcPct val="0"/>
            </a:spcBef>
            <a:spcAft>
              <a:spcPct val="35000"/>
            </a:spcAft>
            <a:buNone/>
          </a:pPr>
          <a:r>
            <a:rPr lang="it-IT" sz="2600" b="1" kern="1200" dirty="0">
              <a:solidFill>
                <a:srgbClr val="FFFF00"/>
              </a:solidFill>
              <a:effectLst>
                <a:outerShdw blurRad="38100" dist="38100" dir="2700000" algn="tl">
                  <a:srgbClr val="000000">
                    <a:alpha val="43137"/>
                  </a:srgbClr>
                </a:outerShdw>
              </a:effectLst>
            </a:rPr>
            <a:t>FALSO PIANTO</a:t>
          </a:r>
        </a:p>
        <a:p>
          <a:pPr marL="228600" lvl="1" indent="-228600" algn="l" defTabSz="889000">
            <a:lnSpc>
              <a:spcPct val="90000"/>
            </a:lnSpc>
            <a:spcBef>
              <a:spcPct val="0"/>
            </a:spcBef>
            <a:spcAft>
              <a:spcPct val="15000"/>
            </a:spcAft>
            <a:buChar char="•"/>
          </a:pPr>
          <a:r>
            <a:rPr lang="it-IT" sz="2000" kern="1200" dirty="0"/>
            <a:t>Verso i 3-4 mesi </a:t>
          </a:r>
        </a:p>
        <a:p>
          <a:pPr marL="228600" lvl="1" indent="-228600" algn="l" defTabSz="889000">
            <a:lnSpc>
              <a:spcPct val="90000"/>
            </a:lnSpc>
            <a:spcBef>
              <a:spcPct val="0"/>
            </a:spcBef>
            <a:spcAft>
              <a:spcPct val="15000"/>
            </a:spcAft>
            <a:buChar char="•"/>
          </a:pPr>
          <a:r>
            <a:rPr lang="it-IT" sz="2000" kern="1200" dirty="0"/>
            <a:t>Gemiti per attirare attenzione e sperimentare suoni</a:t>
          </a:r>
        </a:p>
        <a:p>
          <a:pPr marL="228600" lvl="1" indent="-228600" algn="l" defTabSz="889000">
            <a:lnSpc>
              <a:spcPct val="90000"/>
            </a:lnSpc>
            <a:spcBef>
              <a:spcPct val="0"/>
            </a:spcBef>
            <a:spcAft>
              <a:spcPct val="15000"/>
            </a:spcAft>
            <a:buChar char="•"/>
          </a:pPr>
          <a:r>
            <a:rPr lang="it-IT" sz="2000" kern="1200" dirty="0"/>
            <a:t>(Pianto-suoni vocalici-suoni consonantici)</a:t>
          </a:r>
        </a:p>
      </dsp:txBody>
      <dsp:txXfrm rot="5400000">
        <a:off x="1" y="955829"/>
        <a:ext cx="2868028" cy="2867489"/>
      </dsp:txXfrm>
    </dsp:sp>
    <dsp:sp modelId="{ACECBC8A-CEE8-4961-B1AB-A2F0C2EB29BE}">
      <dsp:nvSpPr>
        <dsp:cNvPr id="0" name=""/>
        <dsp:cNvSpPr/>
      </dsp:nvSpPr>
      <dsp:spPr>
        <a:xfrm rot="16200000">
          <a:off x="2128673" y="955560"/>
          <a:ext cx="4779149" cy="2868028"/>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7742" bIns="0" numCol="1" spcCol="1270" anchor="t" anchorCtr="0">
          <a:noAutofit/>
        </a:bodyPr>
        <a:lstStyle/>
        <a:p>
          <a:pPr marL="0" lvl="0" indent="0" algn="l" defTabSz="1155700">
            <a:lnSpc>
              <a:spcPct val="90000"/>
            </a:lnSpc>
            <a:spcBef>
              <a:spcPct val="0"/>
            </a:spcBef>
            <a:spcAft>
              <a:spcPct val="35000"/>
            </a:spcAft>
            <a:buNone/>
          </a:pPr>
          <a:r>
            <a:rPr lang="it-IT" sz="2600" b="1" kern="1200" dirty="0">
              <a:solidFill>
                <a:srgbClr val="FFFF00"/>
              </a:solidFill>
              <a:effectLst>
                <a:outerShdw blurRad="38100" dist="38100" dir="2700000" algn="tl">
                  <a:srgbClr val="000000">
                    <a:alpha val="43137"/>
                  </a:srgbClr>
                </a:outerShdw>
              </a:effectLst>
            </a:rPr>
            <a:t>LALLAZIONE</a:t>
          </a:r>
        </a:p>
        <a:p>
          <a:pPr marL="228600" lvl="1" indent="-228600" algn="l" defTabSz="889000">
            <a:lnSpc>
              <a:spcPct val="90000"/>
            </a:lnSpc>
            <a:spcBef>
              <a:spcPct val="0"/>
            </a:spcBef>
            <a:spcAft>
              <a:spcPct val="15000"/>
            </a:spcAft>
            <a:buChar char="•"/>
          </a:pPr>
          <a:r>
            <a:rPr lang="it-IT" sz="2000" kern="1200" dirty="0"/>
            <a:t>Dai 4 ai 6 mesi</a:t>
          </a:r>
        </a:p>
        <a:p>
          <a:pPr marL="228600" lvl="1" indent="-228600" algn="l" defTabSz="889000">
            <a:lnSpc>
              <a:spcPct val="90000"/>
            </a:lnSpc>
            <a:spcBef>
              <a:spcPct val="0"/>
            </a:spcBef>
            <a:spcAft>
              <a:spcPct val="15000"/>
            </a:spcAft>
            <a:buChar char="•"/>
          </a:pPr>
          <a:r>
            <a:rPr lang="it-IT" sz="2000" kern="1200" dirty="0"/>
            <a:t>Combinazioni di vocali e consonanti che possono avere un suono simile alle parole ma che non sono usate in senso significativo</a:t>
          </a:r>
        </a:p>
      </dsp:txBody>
      <dsp:txXfrm rot="5400000">
        <a:off x="3084234" y="955829"/>
        <a:ext cx="2868028" cy="2867489"/>
      </dsp:txXfrm>
    </dsp:sp>
    <dsp:sp modelId="{DFED7253-8397-4FD8-9A69-2F4DE7C3922C}">
      <dsp:nvSpPr>
        <dsp:cNvPr id="0" name=""/>
        <dsp:cNvSpPr/>
      </dsp:nvSpPr>
      <dsp:spPr>
        <a:xfrm rot="16200000">
          <a:off x="5211804" y="955560"/>
          <a:ext cx="4779149" cy="2868028"/>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7742" bIns="0" numCol="1" spcCol="1270" anchor="t" anchorCtr="0">
          <a:noAutofit/>
        </a:bodyPr>
        <a:lstStyle/>
        <a:p>
          <a:pPr marL="0" lvl="0" indent="0" algn="l" defTabSz="1155700">
            <a:lnSpc>
              <a:spcPct val="90000"/>
            </a:lnSpc>
            <a:spcBef>
              <a:spcPct val="0"/>
            </a:spcBef>
            <a:spcAft>
              <a:spcPct val="35000"/>
            </a:spcAft>
            <a:buNone/>
          </a:pPr>
          <a:r>
            <a:rPr lang="it-IT" sz="2600" b="1" kern="1200" dirty="0">
              <a:solidFill>
                <a:srgbClr val="FFFF00"/>
              </a:solidFill>
              <a:effectLst>
                <a:outerShdw blurRad="38100" dist="38100" dir="2700000" algn="tl">
                  <a:srgbClr val="000000">
                    <a:alpha val="43137"/>
                  </a:srgbClr>
                </a:outerShdw>
              </a:effectLst>
            </a:rPr>
            <a:t>I VOCABOLI</a:t>
          </a:r>
        </a:p>
        <a:p>
          <a:pPr marL="228600" lvl="1" indent="-228600" algn="l" defTabSz="889000">
            <a:lnSpc>
              <a:spcPct val="90000"/>
            </a:lnSpc>
            <a:spcBef>
              <a:spcPct val="0"/>
            </a:spcBef>
            <a:spcAft>
              <a:spcPct val="15000"/>
            </a:spcAft>
            <a:buChar char="•"/>
          </a:pPr>
          <a:r>
            <a:rPr lang="it-IT" sz="2000" kern="1200" dirty="0"/>
            <a:t>Strutture che i bambini usano per rappresentare oggetti e eventi; possono essere approssimazioni di vere e proprie parole</a:t>
          </a:r>
        </a:p>
      </dsp:txBody>
      <dsp:txXfrm rot="5400000">
        <a:off x="6167365" y="955829"/>
        <a:ext cx="2868028" cy="28674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A4330-B02F-442A-A86F-B70601685FA2}">
      <dsp:nvSpPr>
        <dsp:cNvPr id="0" name=""/>
        <dsp:cNvSpPr/>
      </dsp:nvSpPr>
      <dsp:spPr>
        <a:xfrm>
          <a:off x="0" y="1160"/>
          <a:ext cx="869985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A98DC-3A09-4225-8A18-19CAC1EB5E93}">
      <dsp:nvSpPr>
        <dsp:cNvPr id="0" name=""/>
        <dsp:cNvSpPr/>
      </dsp:nvSpPr>
      <dsp:spPr>
        <a:xfrm>
          <a:off x="0" y="1160"/>
          <a:ext cx="1739970" cy="2373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rgbClr val="FF0000"/>
              </a:solidFill>
              <a:effectLst/>
            </a:rPr>
            <a:t>I gesti fra i 9 e i 13 mesi</a:t>
          </a:r>
        </a:p>
      </dsp:txBody>
      <dsp:txXfrm>
        <a:off x="0" y="1160"/>
        <a:ext cx="1739970" cy="2373943"/>
      </dsp:txXfrm>
    </dsp:sp>
    <dsp:sp modelId="{A843C92B-B3F7-4F59-85A1-FF72A618CD63}">
      <dsp:nvSpPr>
        <dsp:cNvPr id="0" name=""/>
        <dsp:cNvSpPr/>
      </dsp:nvSpPr>
      <dsp:spPr>
        <a:xfrm>
          <a:off x="1870468" y="29066"/>
          <a:ext cx="6829385" cy="55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Indicare</a:t>
          </a:r>
        </a:p>
      </dsp:txBody>
      <dsp:txXfrm>
        <a:off x="1870468" y="29066"/>
        <a:ext cx="6829385" cy="558131"/>
      </dsp:txXfrm>
    </dsp:sp>
    <dsp:sp modelId="{3FFC4C6C-2F5B-44D9-9DD3-25B9F739671E}">
      <dsp:nvSpPr>
        <dsp:cNvPr id="0" name=""/>
        <dsp:cNvSpPr/>
      </dsp:nvSpPr>
      <dsp:spPr>
        <a:xfrm>
          <a:off x="1739970" y="587198"/>
          <a:ext cx="69598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61715-D783-4713-B23A-B6B01C57A08B}">
      <dsp:nvSpPr>
        <dsp:cNvPr id="0" name=""/>
        <dsp:cNvSpPr/>
      </dsp:nvSpPr>
      <dsp:spPr>
        <a:xfrm>
          <a:off x="1870468" y="615105"/>
          <a:ext cx="6829385" cy="55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Dare</a:t>
          </a:r>
        </a:p>
      </dsp:txBody>
      <dsp:txXfrm>
        <a:off x="1870468" y="615105"/>
        <a:ext cx="6829385" cy="558131"/>
      </dsp:txXfrm>
    </dsp:sp>
    <dsp:sp modelId="{AACDDFC8-D330-4438-A1C7-FD9508AA60ED}">
      <dsp:nvSpPr>
        <dsp:cNvPr id="0" name=""/>
        <dsp:cNvSpPr/>
      </dsp:nvSpPr>
      <dsp:spPr>
        <a:xfrm>
          <a:off x="1739970" y="1173236"/>
          <a:ext cx="69598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DD1346-C040-4A52-8F82-76A690F0E958}">
      <dsp:nvSpPr>
        <dsp:cNvPr id="0" name=""/>
        <dsp:cNvSpPr/>
      </dsp:nvSpPr>
      <dsp:spPr>
        <a:xfrm>
          <a:off x="1870468" y="1201143"/>
          <a:ext cx="6829385" cy="55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Mostrare</a:t>
          </a:r>
        </a:p>
      </dsp:txBody>
      <dsp:txXfrm>
        <a:off x="1870468" y="1201143"/>
        <a:ext cx="6829385" cy="558131"/>
      </dsp:txXfrm>
    </dsp:sp>
    <dsp:sp modelId="{F0CE6BCD-B9C0-4BCE-B9D4-10000F859276}">
      <dsp:nvSpPr>
        <dsp:cNvPr id="0" name=""/>
        <dsp:cNvSpPr/>
      </dsp:nvSpPr>
      <dsp:spPr>
        <a:xfrm>
          <a:off x="1739970" y="1759275"/>
          <a:ext cx="69598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9BD38-EB41-426F-938E-CAC8DAB73302}">
      <dsp:nvSpPr>
        <dsp:cNvPr id="0" name=""/>
        <dsp:cNvSpPr/>
      </dsp:nvSpPr>
      <dsp:spPr>
        <a:xfrm>
          <a:off x="1870468" y="1787181"/>
          <a:ext cx="6829385" cy="55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Primi gesti referenziali o simbolici (ciao, no)</a:t>
          </a:r>
        </a:p>
      </dsp:txBody>
      <dsp:txXfrm>
        <a:off x="1870468" y="1787181"/>
        <a:ext cx="6829385" cy="558131"/>
      </dsp:txXfrm>
    </dsp:sp>
    <dsp:sp modelId="{2AF17EC0-0DF6-435C-ACB8-E4256B08BD35}">
      <dsp:nvSpPr>
        <dsp:cNvPr id="0" name=""/>
        <dsp:cNvSpPr/>
      </dsp:nvSpPr>
      <dsp:spPr>
        <a:xfrm>
          <a:off x="1739970" y="2345313"/>
          <a:ext cx="69598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69B69-83C7-45E3-88BB-6A520745E543}">
      <dsp:nvSpPr>
        <dsp:cNvPr id="0" name=""/>
        <dsp:cNvSpPr/>
      </dsp:nvSpPr>
      <dsp:spPr>
        <a:xfrm>
          <a:off x="873923" y="1484"/>
          <a:ext cx="3456146" cy="864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C00000"/>
              </a:solidFill>
            </a:rPr>
            <a:t>SCOPO PROTOIMPERATIVO</a:t>
          </a:r>
        </a:p>
      </dsp:txBody>
      <dsp:txXfrm>
        <a:off x="899230" y="26791"/>
        <a:ext cx="3405532" cy="813422"/>
      </dsp:txXfrm>
    </dsp:sp>
    <dsp:sp modelId="{6EBD62BB-A099-4F88-A8BA-1F0866237460}">
      <dsp:nvSpPr>
        <dsp:cNvPr id="0" name=""/>
        <dsp:cNvSpPr/>
      </dsp:nvSpPr>
      <dsp:spPr>
        <a:xfrm rot="5400000">
          <a:off x="2526393" y="941124"/>
          <a:ext cx="151206" cy="15120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D64FC-F2CC-4039-A877-71F84ED11339}">
      <dsp:nvSpPr>
        <dsp:cNvPr id="0" name=""/>
        <dsp:cNvSpPr/>
      </dsp:nvSpPr>
      <dsp:spPr>
        <a:xfrm>
          <a:off x="873923" y="1167933"/>
          <a:ext cx="3456146" cy="86403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Pe indicare all’adulto  desidera da lui una certa azione</a:t>
          </a:r>
        </a:p>
      </dsp:txBody>
      <dsp:txXfrm>
        <a:off x="899230" y="1193240"/>
        <a:ext cx="3405532" cy="813422"/>
      </dsp:txXfrm>
    </dsp:sp>
    <dsp:sp modelId="{E770A9D4-BF45-4F24-9F0A-5AAC6253BFA8}">
      <dsp:nvSpPr>
        <dsp:cNvPr id="0" name=""/>
        <dsp:cNvSpPr/>
      </dsp:nvSpPr>
      <dsp:spPr>
        <a:xfrm rot="5400000">
          <a:off x="2526393" y="2107573"/>
          <a:ext cx="151206" cy="15120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CEC66-D546-4EC6-A96C-992A2A946D2A}">
      <dsp:nvSpPr>
        <dsp:cNvPr id="0" name=""/>
        <dsp:cNvSpPr/>
      </dsp:nvSpPr>
      <dsp:spPr>
        <a:xfrm>
          <a:off x="873923" y="2334383"/>
          <a:ext cx="3456146" cy="86403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(ad es. che gli porga la palla)</a:t>
          </a:r>
        </a:p>
      </dsp:txBody>
      <dsp:txXfrm>
        <a:off x="899230" y="2359690"/>
        <a:ext cx="3405532" cy="813422"/>
      </dsp:txXfrm>
    </dsp:sp>
    <dsp:sp modelId="{E0CE91DB-B980-4F22-94E0-9B44EE14332B}">
      <dsp:nvSpPr>
        <dsp:cNvPr id="0" name=""/>
        <dsp:cNvSpPr/>
      </dsp:nvSpPr>
      <dsp:spPr>
        <a:xfrm>
          <a:off x="4813930" y="1484"/>
          <a:ext cx="3456146" cy="864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C00000"/>
              </a:solidFill>
            </a:rPr>
            <a:t>SCOPO DICHIARATIVO</a:t>
          </a:r>
        </a:p>
      </dsp:txBody>
      <dsp:txXfrm>
        <a:off x="4839237" y="26791"/>
        <a:ext cx="3405532" cy="813422"/>
      </dsp:txXfrm>
    </dsp:sp>
    <dsp:sp modelId="{D057BE35-2368-4F8C-8D32-1FC36F77A37E}">
      <dsp:nvSpPr>
        <dsp:cNvPr id="0" name=""/>
        <dsp:cNvSpPr/>
      </dsp:nvSpPr>
      <dsp:spPr>
        <a:xfrm rot="5400000">
          <a:off x="6466400" y="941124"/>
          <a:ext cx="151206" cy="15120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10F8E-4321-4E3B-9242-F94A7810E4DD}">
      <dsp:nvSpPr>
        <dsp:cNvPr id="0" name=""/>
        <dsp:cNvSpPr/>
      </dsp:nvSpPr>
      <dsp:spPr>
        <a:xfrm>
          <a:off x="4884625" y="1167933"/>
          <a:ext cx="3314755" cy="86403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Per invitare l’adulto a condividere la propria visione del mondo e suscitare il suo interesse</a:t>
          </a:r>
        </a:p>
      </dsp:txBody>
      <dsp:txXfrm>
        <a:off x="4909932" y="1193240"/>
        <a:ext cx="3264141" cy="813422"/>
      </dsp:txXfrm>
    </dsp:sp>
    <dsp:sp modelId="{5A0197EB-AEA2-4B85-8ECE-DE275908C96E}">
      <dsp:nvSpPr>
        <dsp:cNvPr id="0" name=""/>
        <dsp:cNvSpPr/>
      </dsp:nvSpPr>
      <dsp:spPr>
        <a:xfrm rot="5400000">
          <a:off x="6466400" y="2107573"/>
          <a:ext cx="151206" cy="15120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D868E0-27B4-48C5-8BEC-BF266DF3ACF2}">
      <dsp:nvSpPr>
        <dsp:cNvPr id="0" name=""/>
        <dsp:cNvSpPr/>
      </dsp:nvSpPr>
      <dsp:spPr>
        <a:xfrm>
          <a:off x="4813930" y="2334383"/>
          <a:ext cx="3456146" cy="86403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(ad es. ad invitare la mamma a guardare la palla)</a:t>
          </a:r>
        </a:p>
      </dsp:txBody>
      <dsp:txXfrm>
        <a:off x="4839237" y="2359690"/>
        <a:ext cx="3405532" cy="813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0B65-9F6B-459C-9420-15C673FDE3C3}">
      <dsp:nvSpPr>
        <dsp:cNvPr id="0" name=""/>
        <dsp:cNvSpPr/>
      </dsp:nvSpPr>
      <dsp:spPr>
        <a:xfrm>
          <a:off x="0" y="0"/>
          <a:ext cx="6682341" cy="8105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solidFill>
                <a:srgbClr val="FFFF00"/>
              </a:solidFill>
            </a:rPr>
            <a:t>FONOLOGICA</a:t>
          </a:r>
          <a:r>
            <a:rPr lang="it-IT" sz="1900" kern="1200" dirty="0"/>
            <a:t> (Fonetica): conoscenza dei fonemi utilizzati per produrre il linguaggio</a:t>
          </a:r>
        </a:p>
      </dsp:txBody>
      <dsp:txXfrm>
        <a:off x="23741" y="23741"/>
        <a:ext cx="5739181" cy="763086"/>
      </dsp:txXfrm>
    </dsp:sp>
    <dsp:sp modelId="{90ACD219-BE2A-4167-A735-EAE1BF55E92D}">
      <dsp:nvSpPr>
        <dsp:cNvPr id="0" name=""/>
        <dsp:cNvSpPr/>
      </dsp:nvSpPr>
      <dsp:spPr>
        <a:xfrm>
          <a:off x="559646" y="957944"/>
          <a:ext cx="6682341" cy="8105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solidFill>
                <a:srgbClr val="FFFF00"/>
              </a:solidFill>
            </a:rPr>
            <a:t>SEMANTICA</a:t>
          </a:r>
          <a:r>
            <a:rPr lang="it-IT" sz="1900" kern="1200" dirty="0"/>
            <a:t> (lessicale): comprensione del significato delle </a:t>
          </a:r>
          <a:r>
            <a:rPr lang="it-IT" sz="1900" kern="1200" dirty="0" err="1"/>
            <a:t>praole</a:t>
          </a:r>
          <a:r>
            <a:rPr lang="it-IT" sz="1900" kern="1200" dirty="0"/>
            <a:t> e delle frasi</a:t>
          </a:r>
        </a:p>
      </dsp:txBody>
      <dsp:txXfrm>
        <a:off x="583387" y="981685"/>
        <a:ext cx="5548344" cy="763086"/>
      </dsp:txXfrm>
    </dsp:sp>
    <dsp:sp modelId="{3523D424-66FA-4B95-904C-655D1C27120F}">
      <dsp:nvSpPr>
        <dsp:cNvPr id="0" name=""/>
        <dsp:cNvSpPr/>
      </dsp:nvSpPr>
      <dsp:spPr>
        <a:xfrm>
          <a:off x="1110939" y="1915888"/>
          <a:ext cx="6682341" cy="8105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solidFill>
                <a:srgbClr val="FFFF00"/>
              </a:solidFill>
            </a:rPr>
            <a:t>SINTATTICA: </a:t>
          </a:r>
          <a:r>
            <a:rPr lang="it-IT" sz="1900" kern="1200" dirty="0">
              <a:solidFill>
                <a:schemeClr val="tx1"/>
              </a:solidFill>
            </a:rPr>
            <a:t>conoscenza delle regole su come vengono combinate le parole per produrre frasi</a:t>
          </a:r>
        </a:p>
      </dsp:txBody>
      <dsp:txXfrm>
        <a:off x="1134680" y="1939629"/>
        <a:ext cx="5556697" cy="763086"/>
      </dsp:txXfrm>
    </dsp:sp>
    <dsp:sp modelId="{6AEDA514-C32A-4BF7-926A-66B3DB6C59F4}">
      <dsp:nvSpPr>
        <dsp:cNvPr id="0" name=""/>
        <dsp:cNvSpPr/>
      </dsp:nvSpPr>
      <dsp:spPr>
        <a:xfrm>
          <a:off x="1670585" y="2873832"/>
          <a:ext cx="6682341" cy="8105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solidFill>
                <a:srgbClr val="FFFF00"/>
              </a:solidFill>
            </a:rPr>
            <a:t>PRAGMATICA: </a:t>
          </a:r>
          <a:r>
            <a:rPr lang="it-IT" sz="1900" kern="1200" dirty="0">
              <a:solidFill>
                <a:schemeClr val="tx1"/>
              </a:solidFill>
            </a:rPr>
            <a:t>conoscenza dei principi che indicano come indirizzare il linguaggio nelle varie situazioni</a:t>
          </a:r>
        </a:p>
      </dsp:txBody>
      <dsp:txXfrm>
        <a:off x="1694326" y="2897573"/>
        <a:ext cx="5548344" cy="763086"/>
      </dsp:txXfrm>
    </dsp:sp>
    <dsp:sp modelId="{C30B5010-78CC-47D2-B6B0-9E1E64E93952}">
      <dsp:nvSpPr>
        <dsp:cNvPr id="0" name=""/>
        <dsp:cNvSpPr/>
      </dsp:nvSpPr>
      <dsp:spPr>
        <a:xfrm>
          <a:off x="6155472" y="620821"/>
          <a:ext cx="526869" cy="526869"/>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rgbClr val="FFFF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6274018" y="620821"/>
        <a:ext cx="289777" cy="396469"/>
      </dsp:txXfrm>
    </dsp:sp>
    <dsp:sp modelId="{2FA0E7A2-9BAE-4A37-9597-434C68F17689}">
      <dsp:nvSpPr>
        <dsp:cNvPr id="0" name=""/>
        <dsp:cNvSpPr/>
      </dsp:nvSpPr>
      <dsp:spPr>
        <a:xfrm>
          <a:off x="6715118" y="1578765"/>
          <a:ext cx="526869" cy="526869"/>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rgbClr val="FFFF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6833664" y="1578765"/>
        <a:ext cx="289777" cy="396469"/>
      </dsp:txXfrm>
    </dsp:sp>
    <dsp:sp modelId="{891314CE-55B1-43E4-A5BF-ADF81B05210C}">
      <dsp:nvSpPr>
        <dsp:cNvPr id="0" name=""/>
        <dsp:cNvSpPr/>
      </dsp:nvSpPr>
      <dsp:spPr>
        <a:xfrm>
          <a:off x="7266411" y="2536709"/>
          <a:ext cx="526869" cy="526869"/>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rgbClr val="FFFF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7384957" y="2536709"/>
        <a:ext cx="289777" cy="3964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A20B9-2BC1-4601-AB6B-0977B5AE1FA2}" type="datetimeFigureOut">
              <a:rPr lang="it-IT" smtClean="0"/>
              <a:pPr/>
              <a:t>16/11/2016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BC933-83AF-4C61-AD2E-D7802EF0AC6B}" type="slidenum">
              <a:rPr lang="it-IT" smtClean="0"/>
              <a:pPr/>
              <a:t>‹N›</a:t>
            </a:fld>
            <a:endParaRPr lang="it-IT"/>
          </a:p>
        </p:txBody>
      </p:sp>
    </p:spTree>
    <p:extLst>
      <p:ext uri="{BB962C8B-B14F-4D97-AF65-F5344CB8AC3E}">
        <p14:creationId xmlns:p14="http://schemas.microsoft.com/office/powerpoint/2010/main" val="111706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mn-lt"/>
                <a:ea typeface="+mn-ea"/>
                <a:cs typeface="+mn-cs"/>
              </a:rPr>
              <a:t>Il concetto di sviluppo ha carattere universale, prevede sempre le medesime tappe evolutive disposte secondo un ordine prefissato – per cui il confronto viene fatto con i normodotati….nonostante ci sia una variabilità individuale che induce a riflettere sui vari meccanismi di compensazione</a:t>
            </a:r>
          </a:p>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a:t>
            </a:fld>
            <a:endParaRPr lang="it-IT"/>
          </a:p>
        </p:txBody>
      </p:sp>
    </p:spTree>
    <p:extLst>
      <p:ext uri="{BB962C8B-B14F-4D97-AF65-F5344CB8AC3E}">
        <p14:creationId xmlns:p14="http://schemas.microsoft.com/office/powerpoint/2010/main" val="133656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10</a:t>
            </a:fld>
            <a:endParaRPr lang="it-IT"/>
          </a:p>
        </p:txBody>
      </p:sp>
    </p:spTree>
    <p:extLst>
      <p:ext uri="{BB962C8B-B14F-4D97-AF65-F5344CB8AC3E}">
        <p14:creationId xmlns:p14="http://schemas.microsoft.com/office/powerpoint/2010/main" val="31542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11</a:t>
            </a:fld>
            <a:endParaRPr lang="it-IT"/>
          </a:p>
        </p:txBody>
      </p:sp>
    </p:spTree>
    <p:extLst>
      <p:ext uri="{BB962C8B-B14F-4D97-AF65-F5344CB8AC3E}">
        <p14:creationId xmlns:p14="http://schemas.microsoft.com/office/powerpoint/2010/main" val="150557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12</a:t>
            </a:fld>
            <a:endParaRPr lang="it-IT"/>
          </a:p>
        </p:txBody>
      </p:sp>
    </p:spTree>
    <p:extLst>
      <p:ext uri="{BB962C8B-B14F-4D97-AF65-F5344CB8AC3E}">
        <p14:creationId xmlns:p14="http://schemas.microsoft.com/office/powerpoint/2010/main" val="405690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13</a:t>
            </a:fld>
            <a:endParaRPr lang="it-IT"/>
          </a:p>
        </p:txBody>
      </p:sp>
    </p:spTree>
    <p:extLst>
      <p:ext uri="{BB962C8B-B14F-4D97-AF65-F5344CB8AC3E}">
        <p14:creationId xmlns:p14="http://schemas.microsoft.com/office/powerpoint/2010/main" val="396258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14</a:t>
            </a:fld>
            <a:endParaRPr lang="it-IT"/>
          </a:p>
        </p:txBody>
      </p:sp>
    </p:spTree>
    <p:extLst>
      <p:ext uri="{BB962C8B-B14F-4D97-AF65-F5344CB8AC3E}">
        <p14:creationId xmlns:p14="http://schemas.microsoft.com/office/powerpoint/2010/main" val="231494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15</a:t>
            </a:fld>
            <a:endParaRPr lang="it-IT"/>
          </a:p>
        </p:txBody>
      </p:sp>
    </p:spTree>
    <p:extLst>
      <p:ext uri="{BB962C8B-B14F-4D97-AF65-F5344CB8AC3E}">
        <p14:creationId xmlns:p14="http://schemas.microsoft.com/office/powerpoint/2010/main" val="97338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16</a:t>
            </a:fld>
            <a:endParaRPr lang="it-IT"/>
          </a:p>
        </p:txBody>
      </p:sp>
    </p:spTree>
    <p:extLst>
      <p:ext uri="{BB962C8B-B14F-4D97-AF65-F5344CB8AC3E}">
        <p14:creationId xmlns:p14="http://schemas.microsoft.com/office/powerpoint/2010/main" val="229629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17</a:t>
            </a:fld>
            <a:endParaRPr lang="it-IT"/>
          </a:p>
        </p:txBody>
      </p:sp>
    </p:spTree>
    <p:extLst>
      <p:ext uri="{BB962C8B-B14F-4D97-AF65-F5344CB8AC3E}">
        <p14:creationId xmlns:p14="http://schemas.microsoft.com/office/powerpoint/2010/main" val="299181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18</a:t>
            </a:fld>
            <a:endParaRPr lang="it-IT"/>
          </a:p>
        </p:txBody>
      </p:sp>
    </p:spTree>
    <p:extLst>
      <p:ext uri="{BB962C8B-B14F-4D97-AF65-F5344CB8AC3E}">
        <p14:creationId xmlns:p14="http://schemas.microsoft.com/office/powerpoint/2010/main" val="136643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19</a:t>
            </a:fld>
            <a:endParaRPr lang="it-IT"/>
          </a:p>
        </p:txBody>
      </p:sp>
    </p:spTree>
    <p:extLst>
      <p:ext uri="{BB962C8B-B14F-4D97-AF65-F5344CB8AC3E}">
        <p14:creationId xmlns:p14="http://schemas.microsoft.com/office/powerpoint/2010/main" val="249541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2</a:t>
            </a:fld>
            <a:endParaRPr lang="it-IT"/>
          </a:p>
        </p:txBody>
      </p:sp>
    </p:spTree>
    <p:extLst>
      <p:ext uri="{BB962C8B-B14F-4D97-AF65-F5344CB8AC3E}">
        <p14:creationId xmlns:p14="http://schemas.microsoft.com/office/powerpoint/2010/main" val="2534166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20</a:t>
            </a:fld>
            <a:endParaRPr lang="it-IT"/>
          </a:p>
        </p:txBody>
      </p:sp>
    </p:spTree>
    <p:extLst>
      <p:ext uri="{BB962C8B-B14F-4D97-AF65-F5344CB8AC3E}">
        <p14:creationId xmlns:p14="http://schemas.microsoft.com/office/powerpoint/2010/main" val="2774119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mn-lt"/>
                <a:ea typeface="+mn-ea"/>
                <a:cs typeface="+mn-cs"/>
              </a:rPr>
              <a:t>Il concetto di sviluppo ha carattere universale, prevede sempre le medesime tappe evolutive disposte secondo un ordine prefissato – per cui il confronto viene fatto con i normodotati….nonostante ci sia una variabilità individuale che induce a riflettere sui vari meccanismi di compensazione</a:t>
            </a:r>
          </a:p>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21</a:t>
            </a:fld>
            <a:endParaRPr lang="it-IT"/>
          </a:p>
        </p:txBody>
      </p:sp>
    </p:spTree>
    <p:extLst>
      <p:ext uri="{BB962C8B-B14F-4D97-AF65-F5344CB8AC3E}">
        <p14:creationId xmlns:p14="http://schemas.microsoft.com/office/powerpoint/2010/main" val="246174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23</a:t>
            </a:fld>
            <a:endParaRPr lang="it-IT"/>
          </a:p>
        </p:txBody>
      </p:sp>
    </p:spTree>
    <p:extLst>
      <p:ext uri="{BB962C8B-B14F-4D97-AF65-F5344CB8AC3E}">
        <p14:creationId xmlns:p14="http://schemas.microsoft.com/office/powerpoint/2010/main" val="1907145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28</a:t>
            </a:fld>
            <a:endParaRPr lang="it-IT"/>
          </a:p>
        </p:txBody>
      </p:sp>
    </p:spTree>
    <p:extLst>
      <p:ext uri="{BB962C8B-B14F-4D97-AF65-F5344CB8AC3E}">
        <p14:creationId xmlns:p14="http://schemas.microsoft.com/office/powerpoint/2010/main" val="2615499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a:t>
            </a:r>
            <a:r>
              <a:rPr lang="it-IT" dirty="0" err="1"/>
              <a:t>prcesso</a:t>
            </a:r>
            <a:r>
              <a:rPr lang="it-IT" dirty="0"/>
              <a:t> di acquisizione si suddivide in due fasi</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29</a:t>
            </a:fld>
            <a:endParaRPr lang="it-IT"/>
          </a:p>
        </p:txBody>
      </p:sp>
    </p:spTree>
    <p:extLst>
      <p:ext uri="{BB962C8B-B14F-4D97-AF65-F5344CB8AC3E}">
        <p14:creationId xmlns:p14="http://schemas.microsoft.com/office/powerpoint/2010/main" val="212538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Nonostante l’assenza di parole significative ritroviamo alcuni </a:t>
            </a:r>
            <a:r>
              <a:rPr lang="it-IT" dirty="0" err="1"/>
              <a:t>fenonomeni</a:t>
            </a:r>
            <a:r>
              <a:rPr lang="it-IT" dirty="0"/>
              <a:t> con scopi comunicativi. </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30</a:t>
            </a:fld>
            <a:endParaRPr lang="it-IT"/>
          </a:p>
        </p:txBody>
      </p:sp>
    </p:spTree>
    <p:extLst>
      <p:ext uri="{BB962C8B-B14F-4D97-AF65-F5344CB8AC3E}">
        <p14:creationId xmlns:p14="http://schemas.microsoft.com/office/powerpoint/2010/main" val="12178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0BC933-83AF-4C61-AD2E-D7802EF0AC6B}" type="slidenum">
              <a:rPr lang="it-IT" smtClean="0"/>
              <a:pPr/>
              <a:t>32</a:t>
            </a:fld>
            <a:endParaRPr lang="it-IT"/>
          </a:p>
        </p:txBody>
      </p:sp>
    </p:spTree>
    <p:extLst>
      <p:ext uri="{BB962C8B-B14F-4D97-AF65-F5344CB8AC3E}">
        <p14:creationId xmlns:p14="http://schemas.microsoft.com/office/powerpoint/2010/main" val="800523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bambini non vedenti incontrano difficoltà nel riconoscere somiglianze all’interno di una medesima categoria e quindi tendono ad utilizzare una maggiore quantità di nomi specifici.</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34</a:t>
            </a:fld>
            <a:endParaRPr lang="it-IT"/>
          </a:p>
        </p:txBody>
      </p:sp>
    </p:spTree>
    <p:extLst>
      <p:ext uri="{BB962C8B-B14F-4D97-AF65-F5344CB8AC3E}">
        <p14:creationId xmlns:p14="http://schemas.microsoft.com/office/powerpoint/2010/main" val="161773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3</a:t>
            </a:fld>
            <a:endParaRPr lang="it-IT"/>
          </a:p>
        </p:txBody>
      </p:sp>
    </p:spTree>
    <p:extLst>
      <p:ext uri="{BB962C8B-B14F-4D97-AF65-F5344CB8AC3E}">
        <p14:creationId xmlns:p14="http://schemas.microsoft.com/office/powerpoint/2010/main" val="335433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4</a:t>
            </a:fld>
            <a:endParaRPr lang="it-IT"/>
          </a:p>
        </p:txBody>
      </p:sp>
    </p:spTree>
    <p:extLst>
      <p:ext uri="{BB962C8B-B14F-4D97-AF65-F5344CB8AC3E}">
        <p14:creationId xmlns:p14="http://schemas.microsoft.com/office/powerpoint/2010/main" val="352917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5</a:t>
            </a:fld>
            <a:endParaRPr lang="it-IT"/>
          </a:p>
        </p:txBody>
      </p:sp>
    </p:spTree>
    <p:extLst>
      <p:ext uri="{BB962C8B-B14F-4D97-AF65-F5344CB8AC3E}">
        <p14:creationId xmlns:p14="http://schemas.microsoft.com/office/powerpoint/2010/main" val="50210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6</a:t>
            </a:fld>
            <a:endParaRPr lang="it-IT"/>
          </a:p>
        </p:txBody>
      </p:sp>
    </p:spTree>
    <p:extLst>
      <p:ext uri="{BB962C8B-B14F-4D97-AF65-F5344CB8AC3E}">
        <p14:creationId xmlns:p14="http://schemas.microsoft.com/office/powerpoint/2010/main" val="126009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7</a:t>
            </a:fld>
            <a:endParaRPr lang="it-IT"/>
          </a:p>
        </p:txBody>
      </p:sp>
    </p:spTree>
    <p:extLst>
      <p:ext uri="{BB962C8B-B14F-4D97-AF65-F5344CB8AC3E}">
        <p14:creationId xmlns:p14="http://schemas.microsoft.com/office/powerpoint/2010/main" val="335910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8</a:t>
            </a:fld>
            <a:endParaRPr lang="it-IT"/>
          </a:p>
        </p:txBody>
      </p:sp>
    </p:spTree>
    <p:extLst>
      <p:ext uri="{BB962C8B-B14F-4D97-AF65-F5344CB8AC3E}">
        <p14:creationId xmlns:p14="http://schemas.microsoft.com/office/powerpoint/2010/main" val="373688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le ragioni per cui i bambini riescono a svilupparlo con tante difficoltà è importante conoscere le modalità di sviluppo della facoltà del linguaggio</a:t>
            </a:r>
          </a:p>
        </p:txBody>
      </p:sp>
      <p:sp>
        <p:nvSpPr>
          <p:cNvPr id="4" name="Segnaposto numero diapositiva 3"/>
          <p:cNvSpPr>
            <a:spLocks noGrp="1"/>
          </p:cNvSpPr>
          <p:nvPr>
            <p:ph type="sldNum" sz="quarter" idx="10"/>
          </p:nvPr>
        </p:nvSpPr>
        <p:spPr/>
        <p:txBody>
          <a:bodyPr/>
          <a:lstStyle/>
          <a:p>
            <a:fld id="{300BC933-83AF-4C61-AD2E-D7802EF0AC6B}" type="slidenum">
              <a:rPr lang="it-IT" smtClean="0"/>
              <a:pPr/>
              <a:t>9</a:t>
            </a:fld>
            <a:endParaRPr lang="it-IT"/>
          </a:p>
        </p:txBody>
      </p:sp>
    </p:spTree>
    <p:extLst>
      <p:ext uri="{BB962C8B-B14F-4D97-AF65-F5344CB8AC3E}">
        <p14:creationId xmlns:p14="http://schemas.microsoft.com/office/powerpoint/2010/main" val="423709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6806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112702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50552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417822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128052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46128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5093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35439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284593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46199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95918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936392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09714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956231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083256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025657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D863C3D-1E07-4ED3-8946-F20F72730A71}"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2836448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600200"/>
            <a:ext cx="7776864" cy="45307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itolo 8"/>
          <p:cNvSpPr>
            <a:spLocks noGrp="1"/>
          </p:cNvSpPr>
          <p:nvPr>
            <p:ph type="title"/>
          </p:nvPr>
        </p:nvSpPr>
        <p:spPr/>
        <p:txBody>
          <a:bodyPr/>
          <a:lstStyle/>
          <a:p>
            <a:r>
              <a:rPr lang="it-IT" dirty="0"/>
              <a:t>Fare clic per modificare lo stile del titolo</a:t>
            </a:r>
          </a:p>
        </p:txBody>
      </p:sp>
      <p:sp>
        <p:nvSpPr>
          <p:cNvPr id="4" name="Segnaposto numero diapositiva 9"/>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B501EC1-9EB5-4E72-8AE0-882BD85AFC4C}" type="slidenum">
              <a:rPr lang="it-IT" altLang="en-US"/>
              <a:pPr>
                <a:defRPr/>
              </a:pPr>
              <a:t>‹N›</a:t>
            </a:fld>
            <a:endParaRPr lang="it-IT" altLang="en-US"/>
          </a:p>
        </p:txBody>
      </p:sp>
      <p:sp>
        <p:nvSpPr>
          <p:cNvPr id="5" name="Segnaposto piè di pagina 10"/>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it-IT" altLang="en-US"/>
          </a:p>
        </p:txBody>
      </p:sp>
    </p:spTree>
    <p:extLst>
      <p:ext uri="{BB962C8B-B14F-4D97-AF65-F5344CB8AC3E}">
        <p14:creationId xmlns:p14="http://schemas.microsoft.com/office/powerpoint/2010/main" val="39932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372387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141676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237061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102889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282761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422382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3767710-8D22-4FC6-9F37-B599AEBD7C87}" type="datetimeFigureOut">
              <a:rPr lang="it-IT" smtClean="0"/>
              <a:pPr/>
              <a:t>16/11/2016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57F232-A701-40C6-9DCF-4B716A3E2C2C}" type="slidenum">
              <a:rPr lang="it-IT" smtClean="0"/>
              <a:pPr/>
              <a:t>‹N›</a:t>
            </a:fld>
            <a:endParaRPr lang="it-IT"/>
          </a:p>
        </p:txBody>
      </p:sp>
    </p:spTree>
    <p:extLst>
      <p:ext uri="{BB962C8B-B14F-4D97-AF65-F5344CB8AC3E}">
        <p14:creationId xmlns:p14="http://schemas.microsoft.com/office/powerpoint/2010/main" val="115840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67710-8D22-4FC6-9F37-B599AEBD7C87}" type="datetimeFigureOut">
              <a:rPr lang="it-IT" smtClean="0"/>
              <a:pPr/>
              <a:t>16/11/2016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7F232-A701-40C6-9DCF-4B716A3E2C2C}" type="slidenum">
              <a:rPr lang="it-IT" smtClean="0"/>
              <a:pPr/>
              <a:t>‹N›</a:t>
            </a:fld>
            <a:endParaRPr lang="it-IT"/>
          </a:p>
        </p:txBody>
      </p:sp>
    </p:spTree>
    <p:extLst>
      <p:ext uri="{BB962C8B-B14F-4D97-AF65-F5344CB8AC3E}">
        <p14:creationId xmlns:p14="http://schemas.microsoft.com/office/powerpoint/2010/main" val="350322199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 id="2147483721" r:id="rId13"/>
    <p:sldLayoutId id="2147483734" r:id="rId14"/>
    <p:sldLayoutId id="2147483735" r:id="rId15"/>
    <p:sldLayoutId id="2147483748" r:id="rId16"/>
    <p:sldLayoutId id="2147483749" r:id="rId17"/>
    <p:sldLayoutId id="2147483762" r:id="rId18"/>
    <p:sldLayoutId id="2147483763" r:id="rId19"/>
    <p:sldLayoutId id="2147483776" r:id="rId20"/>
    <p:sldLayoutId id="2147483777" r:id="rId21"/>
    <p:sldLayoutId id="2147483790" r:id="rId22"/>
    <p:sldLayoutId id="2147483791" r:id="rId23"/>
    <p:sldLayoutId id="2147483804" r:id="rId24"/>
    <p:sldLayoutId id="2147483805"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lvl="0">
              <a:spcBef>
                <a:spcPct val="20000"/>
              </a:spcBef>
            </a:pPr>
            <a:r>
              <a:rPr lang="it-IT" sz="3600" b="1" dirty="0">
                <a:solidFill>
                  <a:srgbClr val="FFFF00"/>
                </a:solidFill>
                <a:effectLst>
                  <a:outerShdw blurRad="38100" dist="38100" dir="2700000" algn="tl">
                    <a:srgbClr val="000000">
                      <a:alpha val="43137"/>
                    </a:srgbClr>
                  </a:outerShdw>
                </a:effectLst>
              </a:rPr>
              <a:t> L’educazione delle persone con disabilità visiva: cenni storici</a:t>
            </a:r>
          </a:p>
        </p:txBody>
      </p:sp>
      <p:sp>
        <p:nvSpPr>
          <p:cNvPr id="3" name="Sottotitolo 2"/>
          <p:cNvSpPr>
            <a:spLocks noGrp="1"/>
          </p:cNvSpPr>
          <p:nvPr>
            <p:ph type="subTitle" idx="1"/>
          </p:nvPr>
        </p:nvSpPr>
        <p:spPr/>
        <p:txBody>
          <a:bodyPr/>
          <a:lstStyle/>
          <a:p>
            <a:pPr algn="r"/>
            <a:endParaRPr lang="it-IT" b="1" dirty="0">
              <a:effectLst>
                <a:outerShdw blurRad="38100" dist="38100" dir="2700000" algn="tl">
                  <a:srgbClr val="000000">
                    <a:alpha val="43137"/>
                  </a:srgbClr>
                </a:outerShdw>
              </a:effectLst>
            </a:endParaRPr>
          </a:p>
          <a:p>
            <a:pPr algn="r"/>
            <a:r>
              <a:rPr lang="it-IT" b="1" i="1" dirty="0">
                <a:effectLst>
                  <a:outerShdw blurRad="38100" dist="38100" dir="2700000" algn="tl">
                    <a:srgbClr val="000000">
                      <a:alpha val="43137"/>
                    </a:srgbClr>
                  </a:outerShdw>
                </a:effectLst>
              </a:rPr>
              <a:t>Prof.ssa Paola Aiello</a:t>
            </a:r>
          </a:p>
        </p:txBody>
      </p:sp>
      <p:pic>
        <p:nvPicPr>
          <p:cNvPr id="4" name="Immagine 1"/>
          <p:cNvPicPr>
            <a:picLocks noChangeAspect="1"/>
          </p:cNvPicPr>
          <p:nvPr/>
        </p:nvPicPr>
        <p:blipFill>
          <a:blip r:embed="rId3" cstate="print"/>
          <a:srcRect/>
          <a:stretch>
            <a:fillRect/>
          </a:stretch>
        </p:blipFill>
        <p:spPr bwMode="auto">
          <a:xfrm>
            <a:off x="467544" y="260648"/>
            <a:ext cx="1440160" cy="1368152"/>
          </a:xfrm>
          <a:prstGeom prst="rect">
            <a:avLst/>
          </a:prstGeom>
          <a:noFill/>
          <a:ln w="9525">
            <a:noFill/>
            <a:miter lim="800000"/>
            <a:headEnd/>
            <a:tailEnd/>
          </a:ln>
        </p:spPr>
      </p:pic>
    </p:spTree>
    <p:extLst>
      <p:ext uri="{BB962C8B-B14F-4D97-AF65-F5344CB8AC3E}">
        <p14:creationId xmlns:p14="http://schemas.microsoft.com/office/powerpoint/2010/main" val="297755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Il sistema Braille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772816"/>
            <a:ext cx="8012460" cy="2677656"/>
          </a:xfrm>
          <a:prstGeom prst="rect">
            <a:avLst/>
          </a:prstGeom>
          <a:noFill/>
        </p:spPr>
        <p:txBody>
          <a:bodyPr wrap="square" rtlCol="0">
            <a:spAutoFit/>
          </a:bodyPr>
          <a:lstStyle/>
          <a:p>
            <a:pPr algn="just"/>
            <a:r>
              <a:rPr lang="it-IT" sz="2800" dirty="0"/>
              <a:t>Il sistema pedagogico di lettura e di scrittura elaborato da </a:t>
            </a:r>
            <a:r>
              <a:rPr lang="it-IT" sz="2800" dirty="0" err="1"/>
              <a:t>Haüy</a:t>
            </a:r>
            <a:r>
              <a:rPr lang="it-IT" sz="2800" dirty="0"/>
              <a:t> è ripreso e perfezionato da Luis Braille il quale utilizzerà 63 combinazioni di segni (puntini in rilievo) che permettono di riprodurre le lettere dell’alfabeto, le vocali accentate, le cifre, i segni matematici ed anche le parti musicali. </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96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Il sistema Braille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772816"/>
            <a:ext cx="8012460" cy="2677656"/>
          </a:xfrm>
          <a:prstGeom prst="rect">
            <a:avLst/>
          </a:prstGeom>
          <a:noFill/>
        </p:spPr>
        <p:txBody>
          <a:bodyPr wrap="square" rtlCol="0">
            <a:spAutoFit/>
          </a:bodyPr>
          <a:lstStyle/>
          <a:p>
            <a:pPr algn="just"/>
            <a:r>
              <a:rPr lang="it-IT" sz="2800" dirty="0"/>
              <a:t>Questo metodo si rifà all’esperienza condotta dall’ex capitano di artiglieria Charles </a:t>
            </a:r>
            <a:r>
              <a:rPr lang="it-IT" sz="2800" dirty="0" err="1"/>
              <a:t>Barbier</a:t>
            </a:r>
            <a:r>
              <a:rPr lang="it-IT" sz="2800" dirty="0"/>
              <a:t> de la Serre che, appassionato di sistemi di scrittura segreti, mette a punto, intorno al 1821, un sistema di segni grafici a punti utile per inviare messaggi in zone di guerra e cioè una sorta di sistema </a:t>
            </a:r>
            <a:r>
              <a:rPr lang="it-IT" sz="2800" dirty="0" err="1"/>
              <a:t>segnografico</a:t>
            </a:r>
            <a:r>
              <a:rPr lang="it-IT" sz="2800" dirty="0"/>
              <a:t>.</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968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Il sistema Braille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484784"/>
            <a:ext cx="8012460" cy="4401205"/>
          </a:xfrm>
          <a:prstGeom prst="rect">
            <a:avLst/>
          </a:prstGeom>
          <a:noFill/>
        </p:spPr>
        <p:txBody>
          <a:bodyPr wrap="square" rtlCol="0">
            <a:spAutoFit/>
          </a:bodyPr>
          <a:lstStyle/>
          <a:p>
            <a:pPr algn="just"/>
            <a:r>
              <a:rPr lang="it-IT" sz="2800" dirty="0"/>
              <a:t>Braille comprende che utilizzando il sistema di punti, il cieco può sfruttare il </a:t>
            </a:r>
            <a:r>
              <a:rPr lang="it-IT" sz="2800" i="1" dirty="0"/>
              <a:t>tatto come senso vicariante della vista</a:t>
            </a:r>
            <a:r>
              <a:rPr lang="it-IT" sz="2800" dirty="0"/>
              <a:t>. </a:t>
            </a:r>
          </a:p>
          <a:p>
            <a:pPr algn="just"/>
            <a:r>
              <a:rPr lang="it-IT" sz="2800" dirty="0"/>
              <a:t>È il Congresso di Berlino del 1879 a decretare il definitivo successo del metodo Braille, esteso via via anche alle lingue europee ed extra europee. Il metodo elaborato da Braille, pertanto, rappresenta per i minorati della vista il simbolo della loro indipendenza dall’asservimento in cui la cecità li aveva fino a quel momento confinati.</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545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Gli istituti europei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graphicFrame>
        <p:nvGraphicFramePr>
          <p:cNvPr id="4" name="Diagramma 3"/>
          <p:cNvGraphicFramePr/>
          <p:nvPr>
            <p:extLst>
              <p:ext uri="{D42A27DB-BD31-4B8C-83A1-F6EECF244321}">
                <p14:modId xmlns:p14="http://schemas.microsoft.com/office/powerpoint/2010/main" val="1231640185"/>
              </p:ext>
            </p:extLst>
          </p:nvPr>
        </p:nvGraphicFramePr>
        <p:xfrm>
          <a:off x="580326" y="2348880"/>
          <a:ext cx="8012459"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667950" y="1216577"/>
            <a:ext cx="7837209" cy="830997"/>
          </a:xfrm>
          <a:prstGeom prst="rect">
            <a:avLst/>
          </a:prstGeom>
        </p:spPr>
        <p:txBody>
          <a:bodyPr wrap="square">
            <a:spAutoFit/>
          </a:bodyPr>
          <a:lstStyle/>
          <a:p>
            <a:pPr algn="just"/>
            <a:r>
              <a:rPr lang="it-IT" sz="2400" dirty="0"/>
              <a:t>Dall’esperienza di </a:t>
            </a:r>
            <a:r>
              <a:rPr lang="it-IT" sz="2400" dirty="0" err="1"/>
              <a:t>Haüy</a:t>
            </a:r>
            <a:r>
              <a:rPr lang="it-IT" sz="2400" dirty="0"/>
              <a:t> traggono origine gli istituti per i ciechi di </a:t>
            </a:r>
            <a:endParaRPr lang="it-IT" sz="2400" dirty="0"/>
          </a:p>
        </p:txBody>
      </p:sp>
    </p:spTree>
    <p:extLst>
      <p:ext uri="{BB962C8B-B14F-4D97-AF65-F5344CB8AC3E}">
        <p14:creationId xmlns:p14="http://schemas.microsoft.com/office/powerpoint/2010/main" val="269629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Il panorama italiano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628800"/>
            <a:ext cx="8012460" cy="3539430"/>
          </a:xfrm>
          <a:prstGeom prst="rect">
            <a:avLst/>
          </a:prstGeom>
          <a:noFill/>
        </p:spPr>
        <p:txBody>
          <a:bodyPr wrap="square" rtlCol="0">
            <a:spAutoFit/>
          </a:bodyPr>
          <a:lstStyle/>
          <a:p>
            <a:pPr algn="just"/>
            <a:r>
              <a:rPr lang="it-IT" sz="2800" dirty="0"/>
              <a:t>Anche in Italia, nella prima metà del secolo XIX, molti filantropi illuminati si impegnano perché gli interventi nei confronti dei ciechi non si limitassero al solo aspetto assistenziale estendendo le loro vedute anche all’aspetto educativo. </a:t>
            </a:r>
          </a:p>
          <a:p>
            <a:pPr algn="just"/>
            <a:r>
              <a:rPr lang="it-IT" sz="2800" dirty="0"/>
              <a:t>Interessanti esperienze si segnalano a Napoli, dove nel 1818 viene inaugurato un Ospizio per i ciechi, a Padova (1838) ed a Milano (1840).</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430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La pedagogia per le minorazioni visive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628800"/>
            <a:ext cx="8012460" cy="3970318"/>
          </a:xfrm>
          <a:prstGeom prst="rect">
            <a:avLst/>
          </a:prstGeom>
          <a:noFill/>
        </p:spPr>
        <p:txBody>
          <a:bodyPr wrap="square" rtlCol="0">
            <a:spAutoFit/>
          </a:bodyPr>
          <a:lstStyle/>
          <a:p>
            <a:pPr algn="just"/>
            <a:r>
              <a:rPr lang="it-IT" sz="2800" dirty="0"/>
              <a:t>A cavallo tra Ottocento e Novecento la pedagogia della minorazione visiva trae notevole impulso dalle opere di autori come </a:t>
            </a:r>
            <a:r>
              <a:rPr lang="it-IT" sz="2800" b="1" dirty="0"/>
              <a:t>Pierre </a:t>
            </a:r>
            <a:r>
              <a:rPr lang="it-IT" sz="2800" b="1" dirty="0" err="1"/>
              <a:t>Villey</a:t>
            </a:r>
            <a:r>
              <a:rPr lang="it-IT" sz="2800" b="1" dirty="0"/>
              <a:t> </a:t>
            </a:r>
            <a:r>
              <a:rPr lang="it-IT" sz="2800" dirty="0"/>
              <a:t>in Francia ed </a:t>
            </a:r>
            <a:r>
              <a:rPr lang="it-IT" sz="2800" b="1" dirty="0"/>
              <a:t>Augusto Romagnoli </a:t>
            </a:r>
            <a:r>
              <a:rPr lang="it-IT" sz="2800" dirty="0"/>
              <a:t>in Italia i quali possono essere considerati gli iniziatori della </a:t>
            </a:r>
            <a:r>
              <a:rPr lang="it-IT" sz="2800" dirty="0" err="1"/>
              <a:t>tiflopedagogia</a:t>
            </a:r>
            <a:r>
              <a:rPr lang="it-IT" sz="2800" dirty="0"/>
              <a:t> ossia di quella scienza che studia le condizioni e le problematiche delle persone con disabilità visiva, allo scopo di indicare soluzioni per attuare la loro piena integrazione sociale e culturale.</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252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b="1" dirty="0">
                <a:solidFill>
                  <a:srgbClr val="FFFF00"/>
                </a:solidFill>
              </a:rPr>
              <a:t>Pierre </a:t>
            </a:r>
            <a:r>
              <a:rPr lang="it-IT" sz="3600" b="1" dirty="0" err="1">
                <a:solidFill>
                  <a:srgbClr val="FFFF00"/>
                </a:solidFill>
              </a:rPr>
              <a:t>Villey</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2132856"/>
            <a:ext cx="8012460" cy="3108543"/>
          </a:xfrm>
          <a:prstGeom prst="rect">
            <a:avLst/>
          </a:prstGeom>
          <a:noFill/>
        </p:spPr>
        <p:txBody>
          <a:bodyPr wrap="square" rtlCol="0">
            <a:spAutoFit/>
          </a:bodyPr>
          <a:lstStyle/>
          <a:p>
            <a:pPr algn="just"/>
            <a:r>
              <a:rPr lang="it-IT" sz="2800" dirty="0"/>
              <a:t>La sua concezione della psicologia dei ciechi è di norma considerata una “pietra miliare” della tiflologia.</a:t>
            </a:r>
          </a:p>
          <a:p>
            <a:pPr algn="just"/>
            <a:endParaRPr lang="it-IT" sz="2800" dirty="0"/>
          </a:p>
          <a:p>
            <a:pPr algn="just"/>
            <a:r>
              <a:rPr lang="it-IT" sz="2800" dirty="0" err="1"/>
              <a:t>Villey</a:t>
            </a:r>
            <a:r>
              <a:rPr lang="it-IT" sz="2800" dirty="0"/>
              <a:t> era convinto che i ciechi a causa della loro disabilità sensoriale non fossero menomati nell’intelligenza poiché la vista, benché importante, può essere sostituita da altri sensi come il tatto.</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659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b="1" dirty="0">
                <a:solidFill>
                  <a:srgbClr val="FFFF00"/>
                </a:solidFill>
              </a:rPr>
              <a:t>Augusto Romagnoli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2132856"/>
            <a:ext cx="8012460" cy="2246769"/>
          </a:xfrm>
          <a:prstGeom prst="rect">
            <a:avLst/>
          </a:prstGeom>
          <a:noFill/>
        </p:spPr>
        <p:txBody>
          <a:bodyPr wrap="square" rtlCol="0">
            <a:spAutoFit/>
          </a:bodyPr>
          <a:lstStyle/>
          <a:p>
            <a:pPr algn="just"/>
            <a:r>
              <a:rPr lang="it-IT" sz="2800" dirty="0"/>
              <a:t>Con la pubblicazione del libro Ragazzi Ciechi (1924) realizza una sintesi efficacissima di teorizzazione pedagogica ed elabora una serie di indicazioni che ancora oggi assumono nella progettualità didattica grande importanza. </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758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b="1" dirty="0">
                <a:solidFill>
                  <a:srgbClr val="FFFF00"/>
                </a:solidFill>
              </a:rPr>
              <a:t>Augusto Romagnoli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45032" y="1484784"/>
            <a:ext cx="8012460" cy="4401205"/>
          </a:xfrm>
          <a:prstGeom prst="rect">
            <a:avLst/>
          </a:prstGeom>
          <a:noFill/>
        </p:spPr>
        <p:txBody>
          <a:bodyPr wrap="square" rtlCol="0">
            <a:spAutoFit/>
          </a:bodyPr>
          <a:lstStyle/>
          <a:p>
            <a:pPr algn="just"/>
            <a:r>
              <a:rPr lang="it-IT" sz="2800" dirty="0"/>
              <a:t>Egli considera la persona cieca come dotata di potenziale umano, psichico e cognitivo non inferiore a quello dei vedenti. Sottolinea, inoltre, la necessità di un’educazione precoce che tenga conto della “totalità” della persona anche quando si realizza un intervento didattico specifico e rimarca, nella sua concettualizzazione, l’importanza del gioco, del lavoro educativo, dell’educazione motoria e dell’orientamento, dell’educazione sensoriale, dell’educazione musicale,. </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50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b="1" dirty="0">
                <a:solidFill>
                  <a:srgbClr val="FFFF00"/>
                </a:solidFill>
                <a:effectLst>
                  <a:outerShdw blurRad="38100" dist="38100" dir="2700000" algn="tl">
                    <a:srgbClr val="000000">
                      <a:alpha val="43137"/>
                    </a:srgbClr>
                  </a:outerShdw>
                </a:effectLst>
              </a:rPr>
              <a:t>La pedagogia sistematica</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Rettangolo 3"/>
          <p:cNvSpPr/>
          <p:nvPr/>
        </p:nvSpPr>
        <p:spPr>
          <a:xfrm>
            <a:off x="1043608" y="1997839"/>
            <a:ext cx="7128792" cy="3416320"/>
          </a:xfrm>
          <a:prstGeom prst="rect">
            <a:avLst/>
          </a:prstGeom>
        </p:spPr>
        <p:txBody>
          <a:bodyPr wrap="square">
            <a:spAutoFit/>
          </a:bodyPr>
          <a:lstStyle/>
          <a:p>
            <a:pPr algn="just"/>
            <a:r>
              <a:rPr lang="it-IT" sz="2400" dirty="0"/>
              <a:t>Ai due autori – </a:t>
            </a:r>
            <a:r>
              <a:rPr lang="it-IT" sz="2400" dirty="0" err="1"/>
              <a:t>Villey</a:t>
            </a:r>
            <a:r>
              <a:rPr lang="it-IT" sz="2400" dirty="0"/>
              <a:t> e Romagnoli - è da attribuire il merito di essere stati in grado di elaborare una riflessione pedagogica “sistematica” capace di costituire un punto di riferimento ineludibile per chiunque desiderasse accostarsi ai problemi dell’educazione dei minorati della vista. Essi affermarono con forza l’educabilità dei non vedenti ipotizzando anche quella che possiamo definire una “criteriologia didattica” volta allo sviluppo integrale della personalità. </a:t>
            </a:r>
            <a:endParaRPr lang="it-IT" sz="2400" dirty="0"/>
          </a:p>
        </p:txBody>
      </p:sp>
    </p:spTree>
    <p:extLst>
      <p:ext uri="{BB962C8B-B14F-4D97-AF65-F5344CB8AC3E}">
        <p14:creationId xmlns:p14="http://schemas.microsoft.com/office/powerpoint/2010/main" val="16072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964" y="202"/>
            <a:ext cx="8229600" cy="990600"/>
          </a:xfrm>
        </p:spPr>
        <p:txBody>
          <a:bodyPr>
            <a:noAutofit/>
          </a:bodyPr>
          <a:lstStyle/>
          <a:p>
            <a:pPr algn="ctr"/>
            <a:r>
              <a:rPr lang="it-IT" sz="3600" b="1" dirty="0">
                <a:solidFill>
                  <a:srgbClr val="FFFF00"/>
                </a:solidFill>
                <a:effectLst>
                  <a:outerShdw blurRad="38100" dist="38100" dir="2700000" algn="tl">
                    <a:srgbClr val="000000">
                      <a:alpha val="43137"/>
                    </a:srgbClr>
                  </a:outerShdw>
                </a:effectLst>
              </a:rPr>
              <a:t>I motivi dell’esclusione </a:t>
            </a: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CasellaDiTesto 3"/>
          <p:cNvSpPr txBox="1"/>
          <p:nvPr/>
        </p:nvSpPr>
        <p:spPr>
          <a:xfrm>
            <a:off x="375964" y="1556792"/>
            <a:ext cx="8318261" cy="4401205"/>
          </a:xfrm>
          <a:prstGeom prst="rect">
            <a:avLst/>
          </a:prstGeom>
          <a:noFill/>
        </p:spPr>
        <p:txBody>
          <a:bodyPr wrap="square" rtlCol="0">
            <a:spAutoFit/>
          </a:bodyPr>
          <a:lstStyle/>
          <a:p>
            <a:pPr algn="just"/>
            <a:r>
              <a:rPr lang="it-IT" sz="2800" dirty="0"/>
              <a:t>«per i disabili della vista l’esclusione dal consorzio umano e sociale è stata più duratura di quella degli altri disabili sensoriali in quanto i ciechi, contrariamente ai disabili dell’udito, pur potendo fin dall’antichità comunicare con gli altri uomini, erano però esclusi dal circuito economico e sociale non essendo in grado di dare fattivamente una mano nei lavori, in quelli campestri soprattutto, erano emarginati economicamente e socialmente e perciò considerate persone non autosufficienti e non in grado di rapportarsi con gli altri»</a:t>
            </a:r>
            <a:endParaRPr lang="it-IT" sz="2800" i="1" dirty="0">
              <a:solidFill>
                <a:prstClr val="white"/>
              </a:solidFill>
              <a:effectLst>
                <a:outerShdw blurRad="38100" dist="38100" dir="2700000" algn="tl">
                  <a:srgbClr val="000000">
                    <a:alpha val="43137"/>
                  </a:srgbClr>
                </a:outerShdw>
              </a:effectLst>
            </a:endParaRPr>
          </a:p>
        </p:txBody>
      </p:sp>
      <p:sp>
        <p:nvSpPr>
          <p:cNvPr id="7" name="CasellaDiTesto 6"/>
          <p:cNvSpPr txBox="1"/>
          <p:nvPr/>
        </p:nvSpPr>
        <p:spPr>
          <a:xfrm>
            <a:off x="5220072" y="6126163"/>
            <a:ext cx="3168352" cy="369332"/>
          </a:xfrm>
          <a:prstGeom prst="rect">
            <a:avLst/>
          </a:prstGeom>
          <a:noFill/>
        </p:spPr>
        <p:txBody>
          <a:bodyPr wrap="square" rtlCol="0">
            <a:spAutoFit/>
          </a:bodyPr>
          <a:lstStyle/>
          <a:p>
            <a:r>
              <a:rPr lang="it-IT" dirty="0"/>
              <a:t>Zappaterra, 2003</a:t>
            </a:r>
          </a:p>
        </p:txBody>
      </p:sp>
    </p:spTree>
    <p:extLst>
      <p:ext uri="{BB962C8B-B14F-4D97-AF65-F5344CB8AC3E}">
        <p14:creationId xmlns:p14="http://schemas.microsoft.com/office/powerpoint/2010/main" val="317020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Rettangolo 3"/>
          <p:cNvSpPr/>
          <p:nvPr/>
        </p:nvSpPr>
        <p:spPr>
          <a:xfrm>
            <a:off x="913590" y="1700808"/>
            <a:ext cx="7128792" cy="3785652"/>
          </a:xfrm>
          <a:prstGeom prst="rect">
            <a:avLst/>
          </a:prstGeom>
        </p:spPr>
        <p:txBody>
          <a:bodyPr wrap="square">
            <a:spAutoFit/>
          </a:bodyPr>
          <a:lstStyle/>
          <a:p>
            <a:pPr algn="just"/>
            <a:r>
              <a:rPr lang="it-IT" sz="2400" dirty="0"/>
              <a:t>Il minorato visivo, infatti, ha un potenziale inespresso al quale l’educatore deve sempre prestare la massima attenzione nella consapevolezza che la comprensione dei limiti e delle risorse può pienamente essere colta considerando ciascuna persona all’interno di “nessi” e di “intrecci” con le figure significative di riferimento, i contesti e gli ambiti. L’educatore deve essere in grado di riconoscere, infatti, l’identità personale prendendo in considerazione la specificità e l’originalità di ciascuno pur all’interno di categorie. </a:t>
            </a:r>
            <a:endParaRPr lang="it-IT" sz="2400" dirty="0"/>
          </a:p>
        </p:txBody>
      </p:sp>
      <p:sp>
        <p:nvSpPr>
          <p:cNvPr id="5" name="Titolo 1"/>
          <p:cNvSpPr txBox="1">
            <a:spLocks/>
          </p:cNvSpPr>
          <p:nvPr/>
        </p:nvSpPr>
        <p:spPr>
          <a:xfrm>
            <a:off x="539552" y="386172"/>
            <a:ext cx="8229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dirty="0">
                <a:solidFill>
                  <a:srgbClr val="FFFF00"/>
                </a:solidFill>
                <a:effectLst>
                  <a:outerShdw blurRad="38100" dist="38100" dir="2700000" algn="tl">
                    <a:srgbClr val="000000">
                      <a:alpha val="43137"/>
                    </a:srgbClr>
                  </a:outerShdw>
                </a:effectLst>
              </a:rPr>
              <a:t>La pedagogia sistematica</a:t>
            </a:r>
            <a:endParaRPr lang="it-IT"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682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lvl="0">
              <a:spcBef>
                <a:spcPct val="20000"/>
              </a:spcBef>
            </a:pPr>
            <a:r>
              <a:rPr lang="it-IT" sz="3600" b="1" dirty="0">
                <a:solidFill>
                  <a:srgbClr val="FFFF00"/>
                </a:solidFill>
                <a:effectLst>
                  <a:outerShdw blurRad="38100" dist="38100" dir="2700000" algn="tl">
                    <a:srgbClr val="000000">
                      <a:alpha val="43137"/>
                    </a:srgbClr>
                  </a:outerShdw>
                </a:effectLst>
              </a:rPr>
              <a:t>Lo sviluppo dei bambini non vedenti</a:t>
            </a:r>
          </a:p>
        </p:txBody>
      </p:sp>
      <p:sp>
        <p:nvSpPr>
          <p:cNvPr id="3" name="Sottotitolo 2"/>
          <p:cNvSpPr>
            <a:spLocks noGrp="1"/>
          </p:cNvSpPr>
          <p:nvPr>
            <p:ph type="subTitle" idx="1"/>
          </p:nvPr>
        </p:nvSpPr>
        <p:spPr/>
        <p:txBody>
          <a:bodyPr/>
          <a:lstStyle/>
          <a:p>
            <a:pPr algn="r"/>
            <a:endParaRPr lang="it-IT" b="1" dirty="0">
              <a:effectLst>
                <a:outerShdw blurRad="38100" dist="38100" dir="2700000" algn="tl">
                  <a:srgbClr val="000000">
                    <a:alpha val="43137"/>
                  </a:srgbClr>
                </a:outerShdw>
              </a:effectLst>
            </a:endParaRPr>
          </a:p>
          <a:p>
            <a:pPr algn="r"/>
            <a:r>
              <a:rPr lang="it-IT" b="1" i="1" dirty="0">
                <a:effectLst>
                  <a:outerShdw blurRad="38100" dist="38100" dir="2700000" algn="tl">
                    <a:srgbClr val="000000">
                      <a:alpha val="43137"/>
                    </a:srgbClr>
                  </a:outerShdw>
                </a:effectLst>
              </a:rPr>
              <a:t>Prof.ssa Paola Aiello</a:t>
            </a:r>
          </a:p>
        </p:txBody>
      </p:sp>
      <p:pic>
        <p:nvPicPr>
          <p:cNvPr id="4" name="Immagine 1"/>
          <p:cNvPicPr>
            <a:picLocks noChangeAspect="1"/>
          </p:cNvPicPr>
          <p:nvPr/>
        </p:nvPicPr>
        <p:blipFill>
          <a:blip r:embed="rId3" cstate="print"/>
          <a:srcRect/>
          <a:stretch>
            <a:fillRect/>
          </a:stretch>
        </p:blipFill>
        <p:spPr bwMode="auto">
          <a:xfrm>
            <a:off x="467544" y="260648"/>
            <a:ext cx="1440160" cy="1368152"/>
          </a:xfrm>
          <a:prstGeom prst="rect">
            <a:avLst/>
          </a:prstGeom>
          <a:noFill/>
          <a:ln w="9525">
            <a:noFill/>
            <a:miter lim="800000"/>
            <a:headEnd/>
            <a:tailEnd/>
          </a:ln>
        </p:spPr>
      </p:pic>
    </p:spTree>
    <p:extLst>
      <p:ext uri="{BB962C8B-B14F-4D97-AF65-F5344CB8AC3E}">
        <p14:creationId xmlns:p14="http://schemas.microsoft.com/office/powerpoint/2010/main" val="20449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600" b="1" dirty="0">
                <a:solidFill>
                  <a:srgbClr val="FFC000"/>
                </a:solidFill>
                <a:effectLst>
                  <a:outerShdw blurRad="38100" dist="38100" dir="2700000" algn="tl">
                    <a:srgbClr val="000000">
                      <a:alpha val="43137"/>
                    </a:srgbClr>
                  </a:outerShdw>
                </a:effectLst>
              </a:rPr>
              <a:t>Il ruolo dell’ambiente nello sviluppo</a:t>
            </a:r>
          </a:p>
        </p:txBody>
      </p:sp>
      <p:graphicFrame>
        <p:nvGraphicFramePr>
          <p:cNvPr id="5" name="Diagramma 4"/>
          <p:cNvGraphicFramePr/>
          <p:nvPr>
            <p:extLst>
              <p:ext uri="{D42A27DB-BD31-4B8C-83A1-F6EECF244321}">
                <p14:modId xmlns:p14="http://schemas.microsoft.com/office/powerpoint/2010/main" val="2555401827"/>
              </p:ext>
            </p:extLst>
          </p:nvPr>
        </p:nvGraphicFramePr>
        <p:xfrm>
          <a:off x="418174" y="1556792"/>
          <a:ext cx="8424936"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3370502" y="4150821"/>
            <a:ext cx="2520280" cy="646331"/>
          </a:xfrm>
          <a:prstGeom prst="rect">
            <a:avLst/>
          </a:prstGeom>
          <a:noFill/>
        </p:spPr>
        <p:txBody>
          <a:bodyPr wrap="square" rtlCol="0">
            <a:spAutoFit/>
          </a:bodyPr>
          <a:lstStyle/>
          <a:p>
            <a:pPr algn="ctr"/>
            <a:r>
              <a:rPr lang="it-IT" dirty="0"/>
              <a:t>Famiglia, scuola, gruppo dei pari</a:t>
            </a:r>
          </a:p>
        </p:txBody>
      </p:sp>
      <p:sp>
        <p:nvSpPr>
          <p:cNvPr id="7" name="CasellaDiTesto 6"/>
          <p:cNvSpPr txBox="1"/>
          <p:nvPr/>
        </p:nvSpPr>
        <p:spPr>
          <a:xfrm>
            <a:off x="2915816" y="2533546"/>
            <a:ext cx="3717684" cy="369332"/>
          </a:xfrm>
          <a:prstGeom prst="rect">
            <a:avLst/>
          </a:prstGeom>
          <a:noFill/>
        </p:spPr>
        <p:txBody>
          <a:bodyPr wrap="none" rtlCol="0">
            <a:spAutoFit/>
          </a:bodyPr>
          <a:lstStyle/>
          <a:p>
            <a:r>
              <a:rPr lang="it-IT" dirty="0"/>
              <a:t>Sistemi culturali, sociali ed economici</a:t>
            </a:r>
          </a:p>
        </p:txBody>
      </p:sp>
      <p:sp>
        <p:nvSpPr>
          <p:cNvPr id="9" name="CasellaDiTesto 8"/>
          <p:cNvSpPr txBox="1"/>
          <p:nvPr/>
        </p:nvSpPr>
        <p:spPr>
          <a:xfrm>
            <a:off x="4139952" y="6084688"/>
            <a:ext cx="4977003" cy="369332"/>
          </a:xfrm>
          <a:prstGeom prst="rect">
            <a:avLst/>
          </a:prstGeom>
          <a:noFill/>
        </p:spPr>
        <p:txBody>
          <a:bodyPr wrap="none" rtlCol="0">
            <a:spAutoFit/>
          </a:bodyPr>
          <a:lstStyle/>
          <a:p>
            <a:r>
              <a:rPr lang="it-IT" b="1" dirty="0">
                <a:solidFill>
                  <a:srgbClr val="FFFF00"/>
                </a:solidFill>
              </a:rPr>
              <a:t>INCORAGGIA L’INTERVENTO EDUCATIVO</a:t>
            </a:r>
          </a:p>
        </p:txBody>
      </p:sp>
      <p:cxnSp>
        <p:nvCxnSpPr>
          <p:cNvPr id="11" name="Connettore 4 10"/>
          <p:cNvCxnSpPr/>
          <p:nvPr/>
        </p:nvCxnSpPr>
        <p:spPr>
          <a:xfrm>
            <a:off x="2913302" y="5344064"/>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07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990600"/>
          </a:xfrm>
        </p:spPr>
        <p:txBody>
          <a:bodyPr>
            <a:noAutofit/>
          </a:bodyPr>
          <a:lstStyle/>
          <a:p>
            <a:pPr algn="ctr"/>
            <a:r>
              <a:rPr lang="it-IT" sz="3600" b="1" dirty="0">
                <a:solidFill>
                  <a:srgbClr val="FFFF00"/>
                </a:solidFill>
                <a:effectLst>
                  <a:outerShdw blurRad="38100" dist="38100" dir="2700000" algn="tl">
                    <a:srgbClr val="000000">
                      <a:alpha val="43137"/>
                    </a:srgbClr>
                  </a:outerShdw>
                </a:effectLst>
              </a:rPr>
              <a:t>Lo sviluppo linguistico e della comunicazione nei bambini non-vedenti</a:t>
            </a:r>
          </a:p>
        </p:txBody>
      </p:sp>
      <p:sp>
        <p:nvSpPr>
          <p:cNvPr id="3" name="Segnaposto contenuto 2"/>
          <p:cNvSpPr>
            <a:spLocks noGrp="1"/>
          </p:cNvSpPr>
          <p:nvPr>
            <p:ph idx="1"/>
          </p:nvPr>
        </p:nvSpPr>
        <p:spPr>
          <a:xfrm>
            <a:off x="179512" y="1600200"/>
            <a:ext cx="8784976" cy="4525963"/>
          </a:xfrm>
        </p:spPr>
        <p:txBody>
          <a:bodyPr/>
          <a:lstStyle/>
          <a:p>
            <a:endParaRPr lang="it-IT" dirty="0"/>
          </a:p>
          <a:p>
            <a:endParaRPr lang="it-IT" dirty="0"/>
          </a:p>
        </p:txBody>
      </p:sp>
      <p:sp>
        <p:nvSpPr>
          <p:cNvPr id="4" name="CasellaDiTesto 3"/>
          <p:cNvSpPr txBox="1"/>
          <p:nvPr/>
        </p:nvSpPr>
        <p:spPr>
          <a:xfrm>
            <a:off x="286187" y="2204864"/>
            <a:ext cx="8318261" cy="1384995"/>
          </a:xfrm>
          <a:prstGeom prst="rect">
            <a:avLst/>
          </a:prstGeom>
          <a:noFill/>
        </p:spPr>
        <p:txBody>
          <a:bodyPr wrap="square" rtlCol="0">
            <a:spAutoFit/>
          </a:bodyPr>
          <a:lstStyle/>
          <a:p>
            <a:pPr algn="just"/>
            <a:r>
              <a:rPr lang="it-IT" sz="2800" dirty="0">
                <a:solidFill>
                  <a:prstClr val="white"/>
                </a:solidFill>
              </a:rPr>
              <a:t>I bambini non vedenti possono manifestare </a:t>
            </a:r>
            <a:r>
              <a:rPr lang="it-IT" sz="2800" u="sng" dirty="0">
                <a:solidFill>
                  <a:prstClr val="white"/>
                </a:solidFill>
              </a:rPr>
              <a:t>percorsi di</a:t>
            </a:r>
            <a:r>
              <a:rPr lang="it-IT" sz="2800" dirty="0">
                <a:solidFill>
                  <a:prstClr val="white"/>
                </a:solidFill>
              </a:rPr>
              <a:t> </a:t>
            </a:r>
            <a:r>
              <a:rPr lang="it-IT" sz="2800" u="sng" dirty="0">
                <a:solidFill>
                  <a:prstClr val="white"/>
                </a:solidFill>
              </a:rPr>
              <a:t>sviluppo atipici</a:t>
            </a:r>
            <a:r>
              <a:rPr lang="it-IT" sz="2800" dirty="0">
                <a:solidFill>
                  <a:prstClr val="white"/>
                </a:solidFill>
              </a:rPr>
              <a:t> che a loro volta possono dare origine a deficit e veri e propri </a:t>
            </a:r>
            <a:r>
              <a:rPr lang="it-IT" sz="2800" i="1" dirty="0">
                <a:solidFill>
                  <a:prstClr val="white"/>
                </a:solidFill>
                <a:effectLst>
                  <a:outerShdw blurRad="38100" dist="38100" dir="2700000" algn="tl">
                    <a:srgbClr val="000000">
                      <a:alpha val="43137"/>
                    </a:srgbClr>
                  </a:outerShdw>
                </a:effectLst>
              </a:rPr>
              <a:t>ritardi evolutivi </a:t>
            </a:r>
          </a:p>
        </p:txBody>
      </p:sp>
      <p:sp>
        <p:nvSpPr>
          <p:cNvPr id="5" name="Freccia in giù 4"/>
          <p:cNvSpPr/>
          <p:nvPr/>
        </p:nvSpPr>
        <p:spPr>
          <a:xfrm>
            <a:off x="3761138" y="3789040"/>
            <a:ext cx="2088232" cy="97840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CasellaDiTesto 5"/>
          <p:cNvSpPr txBox="1"/>
          <p:nvPr/>
        </p:nvSpPr>
        <p:spPr>
          <a:xfrm>
            <a:off x="906831" y="5085184"/>
            <a:ext cx="7076971" cy="523220"/>
          </a:xfrm>
          <a:prstGeom prst="rect">
            <a:avLst/>
          </a:prstGeom>
          <a:noFill/>
        </p:spPr>
        <p:txBody>
          <a:bodyPr wrap="square" rtlCol="0">
            <a:spAutoFit/>
          </a:bodyPr>
          <a:lstStyle/>
          <a:p>
            <a:pPr algn="ctr"/>
            <a:r>
              <a:rPr lang="it-IT" sz="2800" dirty="0">
                <a:solidFill>
                  <a:srgbClr val="FFFF00"/>
                </a:solidFill>
                <a:effectLst>
                  <a:outerShdw blurRad="38100" dist="38100" dir="2700000" algn="tl">
                    <a:srgbClr val="000000">
                      <a:alpha val="43137"/>
                    </a:srgbClr>
                  </a:outerShdw>
                </a:effectLst>
              </a:rPr>
              <a:t>Importanza di un intervento educativo precoce</a:t>
            </a:r>
          </a:p>
        </p:txBody>
      </p:sp>
    </p:spTree>
    <p:extLst>
      <p:ext uri="{BB962C8B-B14F-4D97-AF65-F5344CB8AC3E}">
        <p14:creationId xmlns:p14="http://schemas.microsoft.com/office/powerpoint/2010/main" val="3636118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3266" y="403012"/>
            <a:ext cx="8229600" cy="990600"/>
          </a:xfrm>
        </p:spPr>
        <p:txBody>
          <a:bodyPr/>
          <a:lstStyle/>
          <a:p>
            <a:pPr algn="ctr"/>
            <a:r>
              <a:rPr lang="it-IT" b="1" dirty="0">
                <a:solidFill>
                  <a:srgbClr val="FFFF00"/>
                </a:solidFill>
                <a:effectLst>
                  <a:outerShdw blurRad="38100" dist="38100" dir="2700000" algn="tl">
                    <a:srgbClr val="000000">
                      <a:alpha val="43137"/>
                    </a:srgbClr>
                  </a:outerShdw>
                </a:effectLst>
              </a:rPr>
              <a:t>Disabilità visiva e linguaggio</a:t>
            </a:r>
          </a:p>
        </p:txBody>
      </p:sp>
      <p:sp>
        <p:nvSpPr>
          <p:cNvPr id="5" name="CasellaDiTesto 4"/>
          <p:cNvSpPr txBox="1"/>
          <p:nvPr/>
        </p:nvSpPr>
        <p:spPr>
          <a:xfrm rot="10800000" flipV="1">
            <a:off x="467544" y="1556792"/>
            <a:ext cx="8424936" cy="4401205"/>
          </a:xfrm>
          <a:prstGeom prst="rect">
            <a:avLst/>
          </a:prstGeom>
          <a:noFill/>
        </p:spPr>
        <p:txBody>
          <a:bodyPr wrap="square" rtlCol="0">
            <a:spAutoFit/>
          </a:bodyPr>
          <a:lstStyle/>
          <a:p>
            <a:pPr algn="just"/>
            <a:r>
              <a:rPr lang="it-IT" sz="2800" dirty="0">
                <a:solidFill>
                  <a:prstClr val="white"/>
                </a:solidFill>
              </a:rPr>
              <a:t>Le parole sono simboli attraverso i quali viene rievocata l’immagine mentale a cui la parola fa riferimento. </a:t>
            </a:r>
          </a:p>
          <a:p>
            <a:pPr algn="just"/>
            <a:endParaRPr lang="it-IT" sz="2800" dirty="0">
              <a:solidFill>
                <a:prstClr val="white"/>
              </a:solidFill>
            </a:endParaRPr>
          </a:p>
          <a:p>
            <a:pPr algn="just"/>
            <a:r>
              <a:rPr lang="it-IT" sz="2800" dirty="0">
                <a:solidFill>
                  <a:prstClr val="white"/>
                </a:solidFill>
              </a:rPr>
              <a:t>Prima che il bambino possa utilizzarlo deve costruirsi una rappresentazione del mondo, degli oggetti per dare loro un nome. </a:t>
            </a:r>
          </a:p>
          <a:p>
            <a:pPr algn="just"/>
            <a:endParaRPr lang="it-IT" sz="2800" dirty="0">
              <a:solidFill>
                <a:prstClr val="white"/>
              </a:solidFill>
            </a:endParaRPr>
          </a:p>
          <a:p>
            <a:pPr algn="ctr"/>
            <a:r>
              <a:rPr lang="it-IT" sz="2800" dirty="0">
                <a:solidFill>
                  <a:prstClr val="white"/>
                </a:solidFill>
              </a:rPr>
              <a:t>In questo compito difficile egli deve </a:t>
            </a:r>
            <a:r>
              <a:rPr lang="it-IT" sz="2800" u="sng" dirty="0">
                <a:solidFill>
                  <a:prstClr val="white"/>
                </a:solidFill>
              </a:rPr>
              <a:t>affidarsi alle parole </a:t>
            </a:r>
            <a:r>
              <a:rPr lang="it-IT" sz="2800" dirty="0">
                <a:solidFill>
                  <a:prstClr val="white"/>
                </a:solidFill>
              </a:rPr>
              <a:t>e alle spiegazioni di chi vede, </a:t>
            </a:r>
            <a:r>
              <a:rPr lang="it-IT" sz="2800" u="sng" dirty="0">
                <a:solidFill>
                  <a:prstClr val="white"/>
                </a:solidFill>
              </a:rPr>
              <a:t>per avere conferma o disconferma della sue percezioni</a:t>
            </a:r>
            <a:r>
              <a:rPr lang="it-IT" sz="2800" dirty="0">
                <a:solidFill>
                  <a:prstClr val="white"/>
                </a:solidFill>
              </a:rPr>
              <a:t>.</a:t>
            </a:r>
          </a:p>
        </p:txBody>
      </p:sp>
    </p:spTree>
    <p:extLst>
      <p:ext uri="{BB962C8B-B14F-4D97-AF65-F5344CB8AC3E}">
        <p14:creationId xmlns:p14="http://schemas.microsoft.com/office/powerpoint/2010/main" val="30449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FFFF00"/>
                </a:solidFill>
                <a:effectLst>
                  <a:outerShdw blurRad="38100" dist="38100" dir="2700000" algn="tl">
                    <a:srgbClr val="000000">
                      <a:alpha val="43137"/>
                    </a:srgbClr>
                  </a:outerShdw>
                </a:effectLst>
              </a:rPr>
              <a:t>Il linguaggio come strumento compensativo</a:t>
            </a:r>
          </a:p>
        </p:txBody>
      </p:sp>
      <p:sp>
        <p:nvSpPr>
          <p:cNvPr id="3" name="Freccia in giù 2"/>
          <p:cNvSpPr/>
          <p:nvPr/>
        </p:nvSpPr>
        <p:spPr>
          <a:xfrm>
            <a:off x="3347864" y="1772816"/>
            <a:ext cx="2592288"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79512" y="2276872"/>
            <a:ext cx="8856984" cy="2308324"/>
          </a:xfrm>
          <a:prstGeom prst="rect">
            <a:avLst/>
          </a:prstGeom>
          <a:noFill/>
        </p:spPr>
        <p:txBody>
          <a:bodyPr wrap="square" rtlCol="0">
            <a:spAutoFit/>
          </a:bodyPr>
          <a:lstStyle/>
          <a:p>
            <a:pPr algn="ctr"/>
            <a:r>
              <a:rPr lang="it-IT" sz="3600" dirty="0"/>
              <a:t>Consente di ottenere informazioni sulle cose e persone, sulle caratteristiche dell’ambiente…non esperibili attraverso il tatto</a:t>
            </a:r>
          </a:p>
        </p:txBody>
      </p:sp>
    </p:spTree>
    <p:extLst>
      <p:ext uri="{BB962C8B-B14F-4D97-AF65-F5344CB8AC3E}">
        <p14:creationId xmlns:p14="http://schemas.microsoft.com/office/powerpoint/2010/main" val="383423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FF00"/>
                </a:solidFill>
                <a:effectLst>
                  <a:outerShdw blurRad="38100" dist="38100" dir="2700000" algn="tl">
                    <a:srgbClr val="000000">
                      <a:alpha val="43137"/>
                    </a:srgbClr>
                  </a:outerShdw>
                </a:effectLst>
              </a:rPr>
              <a:t>Limiti di un approccio imitativo </a:t>
            </a:r>
          </a:p>
        </p:txBody>
      </p:sp>
      <p:sp>
        <p:nvSpPr>
          <p:cNvPr id="3" name="Freccia in giù 2"/>
          <p:cNvSpPr/>
          <p:nvPr/>
        </p:nvSpPr>
        <p:spPr>
          <a:xfrm>
            <a:off x="4290662" y="1556792"/>
            <a:ext cx="484632" cy="216024"/>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45299" y="2369029"/>
            <a:ext cx="8820472" cy="2554545"/>
          </a:xfrm>
          <a:prstGeom prst="rect">
            <a:avLst/>
          </a:prstGeom>
          <a:noFill/>
        </p:spPr>
        <p:txBody>
          <a:bodyPr wrap="square" rtlCol="0">
            <a:spAutoFit/>
          </a:bodyPr>
          <a:lstStyle/>
          <a:p>
            <a:pPr algn="just"/>
            <a:r>
              <a:rPr lang="it-IT" sz="3200" dirty="0">
                <a:solidFill>
                  <a:prstClr val="white"/>
                </a:solidFill>
              </a:rPr>
              <a:t>Gli adulti che supportano il percorso si sviluppo dei bambini non vedenti si avvalgono di forme comunicative linguistiche che esprimono conoscenze derivanti dall’esperienza visiva.</a:t>
            </a:r>
          </a:p>
          <a:p>
            <a:pPr algn="just"/>
            <a:r>
              <a:rPr lang="it-IT" sz="3200" dirty="0">
                <a:solidFill>
                  <a:prstClr val="white"/>
                </a:solidFill>
              </a:rPr>
              <a:t> </a:t>
            </a:r>
          </a:p>
        </p:txBody>
      </p:sp>
    </p:spTree>
    <p:extLst>
      <p:ext uri="{BB962C8B-B14F-4D97-AF65-F5344CB8AC3E}">
        <p14:creationId xmlns:p14="http://schemas.microsoft.com/office/powerpoint/2010/main" val="136465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3568" y="1628800"/>
            <a:ext cx="8136904" cy="1569660"/>
          </a:xfrm>
          <a:prstGeom prst="rect">
            <a:avLst/>
          </a:prstGeom>
          <a:ln>
            <a:solidFill>
              <a:schemeClr val="tx2">
                <a:lumMod val="75000"/>
              </a:schemeClr>
            </a:solidFill>
          </a:ln>
        </p:spPr>
        <p:txBody>
          <a:bodyPr wrap="square">
            <a:spAutoFit/>
          </a:bodyPr>
          <a:lstStyle/>
          <a:p>
            <a:pPr algn="ctr">
              <a:defRPr/>
            </a:pPr>
            <a:r>
              <a:rPr lang="it-IT" sz="2400" kern="0" dirty="0">
                <a:solidFill>
                  <a:prstClr val="white"/>
                </a:solidFill>
                <a:latin typeface="Constantia"/>
              </a:rPr>
              <a:t> </a:t>
            </a:r>
            <a:r>
              <a:rPr lang="it-IT" sz="2400" dirty="0">
                <a:solidFill>
                  <a:prstClr val="white"/>
                </a:solidFill>
                <a:latin typeface="Constantia"/>
              </a:rPr>
              <a:t>Le difficoltà percettive e le problematiche di coordinazione delle azioni che si associano alla condizione di cecità, rendono complesse quelle esperienze senso motorie che sono alla base dello sviluppo linguistico </a:t>
            </a:r>
          </a:p>
        </p:txBody>
      </p:sp>
      <p:sp>
        <p:nvSpPr>
          <p:cNvPr id="6" name="Freccia in giù 5"/>
          <p:cNvSpPr/>
          <p:nvPr/>
        </p:nvSpPr>
        <p:spPr>
          <a:xfrm>
            <a:off x="3797491" y="3817618"/>
            <a:ext cx="1348728" cy="489204"/>
          </a:xfrm>
          <a:prstGeom prst="down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CasellaDiTesto 7"/>
          <p:cNvSpPr txBox="1"/>
          <p:nvPr/>
        </p:nvSpPr>
        <p:spPr>
          <a:xfrm>
            <a:off x="323528" y="4544211"/>
            <a:ext cx="8640960" cy="492443"/>
          </a:xfrm>
          <a:prstGeom prst="rect">
            <a:avLst/>
          </a:prstGeom>
          <a:noFill/>
        </p:spPr>
        <p:txBody>
          <a:bodyPr wrap="square" rtlCol="0">
            <a:spAutoFit/>
          </a:bodyPr>
          <a:lstStyle/>
          <a:p>
            <a:pPr algn="ctr"/>
            <a:r>
              <a:rPr lang="it-IT" sz="2600" dirty="0">
                <a:solidFill>
                  <a:srgbClr val="FFFF00"/>
                </a:solidFill>
                <a:latin typeface="Constantia"/>
              </a:rPr>
              <a:t>Ritardi nello </a:t>
            </a:r>
            <a:r>
              <a:rPr lang="it-IT" sz="2300" b="1" dirty="0">
                <a:solidFill>
                  <a:srgbClr val="FFFF00"/>
                </a:solidFill>
                <a:latin typeface="Constantia"/>
              </a:rPr>
              <a:t>sviluppo del pensiero rappresentativo</a:t>
            </a:r>
            <a:r>
              <a:rPr lang="it-IT" sz="2600" dirty="0">
                <a:solidFill>
                  <a:srgbClr val="FFFF00"/>
                </a:solidFill>
                <a:latin typeface="Constantia"/>
              </a:rPr>
              <a:t> </a:t>
            </a:r>
            <a:endParaRPr lang="it-IT" dirty="0">
              <a:solidFill>
                <a:srgbClr val="FFFF00"/>
              </a:solidFill>
            </a:endParaRPr>
          </a:p>
        </p:txBody>
      </p:sp>
    </p:spTree>
    <p:extLst>
      <p:ext uri="{BB962C8B-B14F-4D97-AF65-F5344CB8AC3E}">
        <p14:creationId xmlns:p14="http://schemas.microsoft.com/office/powerpoint/2010/main" val="70192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cap="none" dirty="0">
                <a:solidFill>
                  <a:srgbClr val="FFFF00"/>
                </a:solidFill>
                <a:effectLst>
                  <a:outerShdw blurRad="38100" dist="38100" dir="2700000" algn="tl">
                    <a:srgbClr val="000000">
                      <a:alpha val="43137"/>
                    </a:srgbClr>
                  </a:outerShdw>
                </a:effectLst>
              </a:rPr>
              <a:t>Lo sviluppo linguistico e della comunicazione nei soggetti ciechi</a:t>
            </a:r>
            <a:endParaRPr lang="it-IT" dirty="0"/>
          </a:p>
        </p:txBody>
      </p:sp>
      <p:sp>
        <p:nvSpPr>
          <p:cNvPr id="3" name="Segnaposto testo 2"/>
          <p:cNvSpPr>
            <a:spLocks noGrp="1"/>
          </p:cNvSpPr>
          <p:nvPr>
            <p:ph type="body" idx="1"/>
          </p:nvPr>
        </p:nvSpPr>
        <p:spPr/>
        <p:txBody>
          <a:bodyPr/>
          <a:lstStyle/>
          <a:p>
            <a:r>
              <a:rPr lang="it-IT" dirty="0"/>
              <a:t>Lo sviluppo dei bambini non vedenti</a:t>
            </a:r>
          </a:p>
        </p:txBody>
      </p:sp>
    </p:spTree>
    <p:extLst>
      <p:ext uri="{BB962C8B-B14F-4D97-AF65-F5344CB8AC3E}">
        <p14:creationId xmlns:p14="http://schemas.microsoft.com/office/powerpoint/2010/main" val="2697656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200" b="1" dirty="0">
                <a:solidFill>
                  <a:srgbClr val="FFFF00"/>
                </a:solidFill>
              </a:rPr>
              <a:t>IL PROCESSO DI ACQUISIZIONE DEL LINGUAGGIO</a:t>
            </a:r>
          </a:p>
        </p:txBody>
      </p:sp>
      <p:graphicFrame>
        <p:nvGraphicFramePr>
          <p:cNvPr id="5" name="Diagramma 4"/>
          <p:cNvGraphicFramePr/>
          <p:nvPr>
            <p:extLst>
              <p:ext uri="{D42A27DB-BD31-4B8C-83A1-F6EECF244321}">
                <p14:modId xmlns:p14="http://schemas.microsoft.com/office/powerpoint/2010/main" val="2067219243"/>
              </p:ext>
            </p:extLst>
          </p:nvPr>
        </p:nvGraphicFramePr>
        <p:xfrm>
          <a:off x="395536" y="1397000"/>
          <a:ext cx="8352928"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87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964" y="202"/>
            <a:ext cx="8229600" cy="990600"/>
          </a:xfrm>
        </p:spPr>
        <p:txBody>
          <a:bodyPr>
            <a:noAutofit/>
          </a:bodyPr>
          <a:lstStyle/>
          <a:p>
            <a:pPr algn="ctr"/>
            <a:r>
              <a:rPr lang="it-IT" sz="3600" b="1" dirty="0">
                <a:solidFill>
                  <a:srgbClr val="FFFF00"/>
                </a:solidFill>
                <a:effectLst>
                  <a:outerShdw blurRad="38100" dist="38100" dir="2700000" algn="tl">
                    <a:srgbClr val="000000">
                      <a:alpha val="43137"/>
                    </a:srgbClr>
                  </a:outerShdw>
                </a:effectLst>
              </a:rPr>
              <a:t>I motivi dell’esclusione </a:t>
            </a: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CasellaDiTesto 3"/>
          <p:cNvSpPr txBox="1"/>
          <p:nvPr/>
        </p:nvSpPr>
        <p:spPr>
          <a:xfrm>
            <a:off x="580326" y="1772816"/>
            <a:ext cx="8012460" cy="2677656"/>
          </a:xfrm>
          <a:prstGeom prst="rect">
            <a:avLst/>
          </a:prstGeom>
          <a:noFill/>
        </p:spPr>
        <p:txBody>
          <a:bodyPr wrap="square" rtlCol="0">
            <a:spAutoFit/>
          </a:bodyPr>
          <a:lstStyle/>
          <a:p>
            <a:pPr algn="just"/>
            <a:r>
              <a:rPr lang="it-IT" sz="2800" dirty="0"/>
              <a:t>Quello dei ciechi, pertanto, è stato un destino contrassegnato per molto tempo dall’emarginazione e dal rifiuto; solo nell’età moderna il cieco diviene destinatario di opere filantropiche volte al suo </a:t>
            </a:r>
            <a:r>
              <a:rPr lang="it-IT" sz="2800" i="1" dirty="0"/>
              <a:t>“recupero” </a:t>
            </a:r>
            <a:r>
              <a:rPr lang="it-IT" sz="2800" dirty="0"/>
              <a:t>e, ma solo più tardi, anche alla sua </a:t>
            </a:r>
            <a:r>
              <a:rPr lang="it-IT" sz="2800" i="1" dirty="0"/>
              <a:t>“educazione”.</a:t>
            </a:r>
            <a:endParaRPr lang="it-IT" sz="2800" i="1" dirty="0">
              <a:solidFill>
                <a:prstClr val="white"/>
              </a:solidFill>
              <a:effectLst>
                <a:outerShdw blurRad="38100" dist="38100" dir="2700000" algn="tl">
                  <a:srgbClr val="000000">
                    <a:alpha val="43137"/>
                  </a:srgbClr>
                </a:outerShdw>
              </a:effectLst>
            </a:endParaRPr>
          </a:p>
        </p:txBody>
      </p:sp>
      <p:sp>
        <p:nvSpPr>
          <p:cNvPr id="5" name="CasellaDiTesto 4"/>
          <p:cNvSpPr txBox="1"/>
          <p:nvPr/>
        </p:nvSpPr>
        <p:spPr>
          <a:xfrm>
            <a:off x="5724128" y="4657204"/>
            <a:ext cx="3168352" cy="369332"/>
          </a:xfrm>
          <a:prstGeom prst="rect">
            <a:avLst/>
          </a:prstGeom>
          <a:noFill/>
        </p:spPr>
        <p:txBody>
          <a:bodyPr wrap="square" rtlCol="0">
            <a:spAutoFit/>
          </a:bodyPr>
          <a:lstStyle/>
          <a:p>
            <a:r>
              <a:rPr lang="it-IT" dirty="0"/>
              <a:t>Zappaterra, 2003</a:t>
            </a:r>
          </a:p>
        </p:txBody>
      </p:sp>
    </p:spTree>
    <p:extLst>
      <p:ext uri="{BB962C8B-B14F-4D97-AF65-F5344CB8AC3E}">
        <p14:creationId xmlns:p14="http://schemas.microsoft.com/office/powerpoint/2010/main" val="420052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solidFill>
                  <a:srgbClr val="FFFF00"/>
                </a:solidFill>
              </a:rPr>
              <a:t>Periodo di sviluppo del linguaggio </a:t>
            </a:r>
            <a:br>
              <a:rPr lang="it-IT" sz="3600" dirty="0">
                <a:solidFill>
                  <a:srgbClr val="FFFF00"/>
                </a:solidFill>
              </a:rPr>
            </a:br>
            <a:r>
              <a:rPr lang="it-IT" sz="2000" dirty="0">
                <a:solidFill>
                  <a:srgbClr val="FFFF00"/>
                </a:solidFill>
              </a:rPr>
              <a:t>(</a:t>
            </a:r>
            <a:r>
              <a:rPr lang="it-IT" sz="2000" dirty="0" err="1">
                <a:solidFill>
                  <a:srgbClr val="FFFF00"/>
                </a:solidFill>
              </a:rPr>
              <a:t>Shaffer</a:t>
            </a:r>
            <a:r>
              <a:rPr lang="it-IT" sz="2000" dirty="0">
                <a:solidFill>
                  <a:srgbClr val="FFFF00"/>
                </a:solidFill>
              </a:rPr>
              <a:t> 1997)</a:t>
            </a:r>
          </a:p>
        </p:txBody>
      </p:sp>
      <p:graphicFrame>
        <p:nvGraphicFramePr>
          <p:cNvPr id="3" name="Diagramma 2"/>
          <p:cNvGraphicFramePr/>
          <p:nvPr>
            <p:extLst>
              <p:ext uri="{D42A27DB-BD31-4B8C-83A1-F6EECF244321}">
                <p14:modId xmlns:p14="http://schemas.microsoft.com/office/powerpoint/2010/main" val="202964055"/>
              </p:ext>
            </p:extLst>
          </p:nvPr>
        </p:nvGraphicFramePr>
        <p:xfrm>
          <a:off x="6079" y="1628800"/>
          <a:ext cx="914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53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127" y="0"/>
            <a:ext cx="8229600" cy="1143000"/>
          </a:xfrm>
        </p:spPr>
        <p:txBody>
          <a:bodyPr>
            <a:normAutofit/>
          </a:bodyPr>
          <a:lstStyle/>
          <a:p>
            <a:r>
              <a:rPr lang="it-IT" sz="4000" b="1" dirty="0">
                <a:solidFill>
                  <a:srgbClr val="FFFF00"/>
                </a:solidFill>
              </a:rPr>
              <a:t>Periodo prelinguistico</a:t>
            </a:r>
            <a:br>
              <a:rPr lang="it-IT" b="1" dirty="0">
                <a:solidFill>
                  <a:srgbClr val="FFFF00"/>
                </a:solidFill>
              </a:rPr>
            </a:br>
            <a:r>
              <a:rPr lang="it-IT" sz="2700" b="1" dirty="0">
                <a:solidFill>
                  <a:srgbClr val="FFFF00"/>
                </a:solidFill>
              </a:rPr>
              <a:t>(primi 10-13 mesi)</a:t>
            </a:r>
          </a:p>
        </p:txBody>
      </p:sp>
      <p:sp>
        <p:nvSpPr>
          <p:cNvPr id="3" name="CasellaDiTesto 2"/>
          <p:cNvSpPr txBox="1"/>
          <p:nvPr/>
        </p:nvSpPr>
        <p:spPr>
          <a:xfrm>
            <a:off x="264634" y="1124744"/>
            <a:ext cx="8568952" cy="954107"/>
          </a:xfrm>
          <a:prstGeom prst="rect">
            <a:avLst/>
          </a:prstGeom>
          <a:noFill/>
        </p:spPr>
        <p:txBody>
          <a:bodyPr wrap="square" rtlCol="0">
            <a:spAutoFit/>
          </a:bodyPr>
          <a:lstStyle/>
          <a:p>
            <a:pPr algn="ctr"/>
            <a:r>
              <a:rPr lang="it-IT" sz="2800" dirty="0"/>
              <a:t>Precede la fase in cui i bambini pronunciano le prime parole significative</a:t>
            </a:r>
          </a:p>
        </p:txBody>
      </p:sp>
      <p:graphicFrame>
        <p:nvGraphicFramePr>
          <p:cNvPr id="5" name="Diagramma 4"/>
          <p:cNvGraphicFramePr/>
          <p:nvPr>
            <p:extLst>
              <p:ext uri="{D42A27DB-BD31-4B8C-83A1-F6EECF244321}">
                <p14:modId xmlns:p14="http://schemas.microsoft.com/office/powerpoint/2010/main" val="1998240586"/>
              </p:ext>
            </p:extLst>
          </p:nvPr>
        </p:nvGraphicFramePr>
        <p:xfrm>
          <a:off x="1" y="2078851"/>
          <a:ext cx="9036496" cy="477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534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127" y="0"/>
            <a:ext cx="8229600" cy="1143000"/>
          </a:xfrm>
        </p:spPr>
        <p:txBody>
          <a:bodyPr>
            <a:normAutofit/>
          </a:bodyPr>
          <a:lstStyle/>
          <a:p>
            <a:r>
              <a:rPr lang="it-IT" sz="4000" b="1" dirty="0">
                <a:solidFill>
                  <a:srgbClr val="FFFF00"/>
                </a:solidFill>
              </a:rPr>
              <a:t>Periodo prelinguistico</a:t>
            </a:r>
            <a:br>
              <a:rPr lang="it-IT" b="1" dirty="0">
                <a:solidFill>
                  <a:srgbClr val="FFFF00"/>
                </a:solidFill>
              </a:rPr>
            </a:br>
            <a:r>
              <a:rPr lang="it-IT" sz="2700" b="1" dirty="0">
                <a:solidFill>
                  <a:srgbClr val="FFFF00"/>
                </a:solidFill>
              </a:rPr>
              <a:t>(primi 10-13 mesi)</a:t>
            </a:r>
          </a:p>
        </p:txBody>
      </p:sp>
      <p:sp>
        <p:nvSpPr>
          <p:cNvPr id="3" name="CasellaDiTesto 2"/>
          <p:cNvSpPr txBox="1"/>
          <p:nvPr/>
        </p:nvSpPr>
        <p:spPr>
          <a:xfrm>
            <a:off x="264634" y="1124744"/>
            <a:ext cx="8568952" cy="954107"/>
          </a:xfrm>
          <a:prstGeom prst="rect">
            <a:avLst/>
          </a:prstGeom>
          <a:noFill/>
        </p:spPr>
        <p:txBody>
          <a:bodyPr wrap="square" rtlCol="0">
            <a:spAutoFit/>
          </a:bodyPr>
          <a:lstStyle/>
          <a:p>
            <a:pPr algn="ctr"/>
            <a:r>
              <a:rPr lang="it-IT" sz="2800" dirty="0"/>
              <a:t>Precede la fase in cui i bambini </a:t>
            </a:r>
            <a:r>
              <a:rPr lang="it-IT" sz="2800" dirty="0" err="1"/>
              <a:t>pronuncian</a:t>
            </a:r>
            <a:endParaRPr lang="it-IT" sz="2800" dirty="0"/>
          </a:p>
          <a:p>
            <a:pPr algn="ctr"/>
            <a:r>
              <a:rPr lang="it-IT" sz="2800" dirty="0"/>
              <a:t>le prime parole significative</a:t>
            </a:r>
          </a:p>
        </p:txBody>
      </p:sp>
      <p:graphicFrame>
        <p:nvGraphicFramePr>
          <p:cNvPr id="6" name="Diagramma 5"/>
          <p:cNvGraphicFramePr/>
          <p:nvPr>
            <p:extLst>
              <p:ext uri="{D42A27DB-BD31-4B8C-83A1-F6EECF244321}">
                <p14:modId xmlns:p14="http://schemas.microsoft.com/office/powerpoint/2010/main" val="1852395010"/>
              </p:ext>
            </p:extLst>
          </p:nvPr>
        </p:nvGraphicFramePr>
        <p:xfrm>
          <a:off x="199183" y="2420888"/>
          <a:ext cx="869985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p:cNvSpPr txBox="1"/>
          <p:nvPr/>
        </p:nvSpPr>
        <p:spPr>
          <a:xfrm>
            <a:off x="279170" y="5101826"/>
            <a:ext cx="8665574" cy="954107"/>
          </a:xfrm>
          <a:prstGeom prst="rect">
            <a:avLst/>
          </a:prstGeom>
          <a:noFill/>
        </p:spPr>
        <p:txBody>
          <a:bodyPr wrap="square" rtlCol="0">
            <a:spAutoFit/>
          </a:bodyPr>
          <a:lstStyle/>
          <a:p>
            <a:r>
              <a:rPr lang="it-IT" sz="2800" dirty="0"/>
              <a:t>Il bambino li utilizza per riferirsi ad oggetti o eventi esterni con lo sguardo rivolto al partner</a:t>
            </a:r>
          </a:p>
        </p:txBody>
      </p:sp>
    </p:spTree>
    <p:extLst>
      <p:ext uri="{BB962C8B-B14F-4D97-AF65-F5344CB8AC3E}">
        <p14:creationId xmlns:p14="http://schemas.microsoft.com/office/powerpoint/2010/main" val="274422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FFFF00"/>
                </a:solidFill>
                <a:effectLst>
                  <a:outerShdw blurRad="38100" dist="38100" dir="2700000" algn="tl">
                    <a:srgbClr val="000000">
                      <a:alpha val="43137"/>
                    </a:srgbClr>
                  </a:outerShdw>
                </a:effectLst>
              </a:rPr>
              <a:t>PERIODO OLOFRASTICO</a:t>
            </a:r>
            <a:br>
              <a:rPr lang="it-IT" sz="3600" b="1" dirty="0">
                <a:solidFill>
                  <a:srgbClr val="FFFF00"/>
                </a:solidFill>
                <a:effectLst>
                  <a:outerShdw blurRad="38100" dist="38100" dir="2700000" algn="tl">
                    <a:srgbClr val="000000">
                      <a:alpha val="43137"/>
                    </a:srgbClr>
                  </a:outerShdw>
                </a:effectLst>
              </a:rPr>
            </a:br>
            <a:r>
              <a:rPr lang="it-IT" sz="2800" b="1" dirty="0">
                <a:solidFill>
                  <a:srgbClr val="FFFF00"/>
                </a:solidFill>
                <a:effectLst>
                  <a:outerShdw blurRad="38100" dist="38100" dir="2700000" algn="tl">
                    <a:srgbClr val="000000">
                      <a:alpha val="43137"/>
                    </a:srgbClr>
                  </a:outerShdw>
                </a:effectLst>
              </a:rPr>
              <a:t>(1 anno -2 anni)</a:t>
            </a:r>
          </a:p>
        </p:txBody>
      </p:sp>
      <p:sp>
        <p:nvSpPr>
          <p:cNvPr id="3" name="CasellaDiTesto 2"/>
          <p:cNvSpPr txBox="1"/>
          <p:nvPr/>
        </p:nvSpPr>
        <p:spPr>
          <a:xfrm>
            <a:off x="323528" y="1700808"/>
            <a:ext cx="8712968" cy="1384995"/>
          </a:xfrm>
          <a:prstGeom prst="rect">
            <a:avLst/>
          </a:prstGeom>
          <a:noFill/>
        </p:spPr>
        <p:txBody>
          <a:bodyPr wrap="square" rtlCol="0">
            <a:spAutoFit/>
          </a:bodyPr>
          <a:lstStyle/>
          <a:p>
            <a:r>
              <a:rPr lang="it-IT" sz="2800" dirty="0"/>
              <a:t>I bambini producono singole parole, ciascuna delle quali rappresenta da sola un intero discorso definita </a:t>
            </a:r>
            <a:r>
              <a:rPr lang="it-IT" sz="2800" b="1" dirty="0">
                <a:effectLst>
                  <a:outerShdw blurRad="38100" dist="38100" dir="2700000" algn="tl">
                    <a:srgbClr val="000000">
                      <a:alpha val="43137"/>
                    </a:srgbClr>
                  </a:outerShdw>
                </a:effectLst>
              </a:rPr>
              <a:t>olofrase</a:t>
            </a:r>
          </a:p>
          <a:p>
            <a:r>
              <a:rPr lang="it-IT" sz="2800" dirty="0"/>
              <a:t>(</a:t>
            </a:r>
            <a:r>
              <a:rPr lang="it-IT" sz="2800" dirty="0" err="1"/>
              <a:t>Bibi</a:t>
            </a:r>
            <a:r>
              <a:rPr lang="it-IT" sz="2800" dirty="0"/>
              <a:t>: ci sono dei bimbi)  </a:t>
            </a:r>
          </a:p>
        </p:txBody>
      </p:sp>
      <p:sp>
        <p:nvSpPr>
          <p:cNvPr id="4" name="Titolo 1"/>
          <p:cNvSpPr txBox="1">
            <a:spLocks/>
          </p:cNvSpPr>
          <p:nvPr/>
        </p:nvSpPr>
        <p:spPr>
          <a:xfrm>
            <a:off x="601505" y="3429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a:solidFill>
                  <a:srgbClr val="FFFF00"/>
                </a:solidFill>
                <a:effectLst>
                  <a:outerShdw blurRad="38100" dist="38100" dir="2700000" algn="tl">
                    <a:srgbClr val="000000">
                      <a:alpha val="43137"/>
                    </a:srgbClr>
                  </a:outerShdw>
                </a:effectLst>
              </a:rPr>
              <a:t>IPERESTENSIONI E IPOESTENSIONI</a:t>
            </a:r>
          </a:p>
        </p:txBody>
      </p:sp>
      <p:sp>
        <p:nvSpPr>
          <p:cNvPr id="5" name="CasellaDiTesto 4"/>
          <p:cNvSpPr txBox="1"/>
          <p:nvPr/>
        </p:nvSpPr>
        <p:spPr>
          <a:xfrm>
            <a:off x="359821" y="4725143"/>
            <a:ext cx="8712968" cy="1815882"/>
          </a:xfrm>
          <a:prstGeom prst="rect">
            <a:avLst/>
          </a:prstGeom>
          <a:noFill/>
        </p:spPr>
        <p:txBody>
          <a:bodyPr wrap="square" rtlCol="0">
            <a:spAutoFit/>
          </a:bodyPr>
          <a:lstStyle/>
          <a:p>
            <a:r>
              <a:rPr lang="it-IT" sz="2800" dirty="0"/>
              <a:t>Non è ancora sviluppata la competenza semantica per cui si presentano errori nell’uso delle parole come tendenza ad usare parole specifiche per una categoria ampia, o termini generali per riferirsi a categorie ristrette</a:t>
            </a:r>
          </a:p>
        </p:txBody>
      </p:sp>
    </p:spTree>
    <p:extLst>
      <p:ext uri="{BB962C8B-B14F-4D97-AF65-F5344CB8AC3E}">
        <p14:creationId xmlns:p14="http://schemas.microsoft.com/office/powerpoint/2010/main" val="325720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_20150211_132732.jpg"/>
          <p:cNvPicPr>
            <a:picLocks noChangeAspect="1"/>
          </p:cNvPicPr>
          <p:nvPr/>
        </p:nvPicPr>
        <p:blipFill>
          <a:blip r:embed="rId3" cstate="print"/>
          <a:stretch>
            <a:fillRect/>
          </a:stretch>
        </p:blipFill>
        <p:spPr>
          <a:xfrm>
            <a:off x="1547664" y="260648"/>
            <a:ext cx="6120680" cy="5760640"/>
          </a:xfrm>
          <a:prstGeom prst="rect">
            <a:avLst/>
          </a:prstGeom>
        </p:spPr>
      </p:pic>
      <p:sp>
        <p:nvSpPr>
          <p:cNvPr id="4" name="CasellaDiTesto 3"/>
          <p:cNvSpPr txBox="1"/>
          <p:nvPr/>
        </p:nvSpPr>
        <p:spPr>
          <a:xfrm>
            <a:off x="683568" y="6237312"/>
            <a:ext cx="8136904" cy="384721"/>
          </a:xfrm>
          <a:prstGeom prst="rect">
            <a:avLst/>
          </a:prstGeom>
          <a:noFill/>
        </p:spPr>
        <p:txBody>
          <a:bodyPr wrap="square" rtlCol="0">
            <a:spAutoFit/>
          </a:bodyPr>
          <a:lstStyle/>
          <a:p>
            <a:r>
              <a:rPr lang="it-IT" sz="1900" dirty="0">
                <a:solidFill>
                  <a:prstClr val="white"/>
                </a:solidFill>
              </a:rPr>
              <a:t>Ada </a:t>
            </a:r>
            <a:r>
              <a:rPr lang="it-IT" sz="1900" dirty="0" err="1">
                <a:solidFill>
                  <a:prstClr val="white"/>
                </a:solidFill>
              </a:rPr>
              <a:t>Fonzi</a:t>
            </a:r>
            <a:r>
              <a:rPr lang="it-IT" sz="1900" dirty="0">
                <a:solidFill>
                  <a:prstClr val="white"/>
                </a:solidFill>
              </a:rPr>
              <a:t> (2001), </a:t>
            </a:r>
            <a:r>
              <a:rPr lang="it-IT" sz="1900" i="1" dirty="0">
                <a:solidFill>
                  <a:prstClr val="white"/>
                </a:solidFill>
              </a:rPr>
              <a:t>Manuale di psicologia dello sviluppo</a:t>
            </a:r>
            <a:r>
              <a:rPr lang="it-IT" sz="1900" dirty="0">
                <a:solidFill>
                  <a:prstClr val="white"/>
                </a:solidFill>
              </a:rPr>
              <a:t>,  Firenze: Giunti Editore</a:t>
            </a:r>
          </a:p>
        </p:txBody>
      </p:sp>
    </p:spTree>
    <p:extLst>
      <p:ext uri="{BB962C8B-B14F-4D97-AF65-F5344CB8AC3E}">
        <p14:creationId xmlns:p14="http://schemas.microsoft.com/office/powerpoint/2010/main" val="91498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01505" y="3429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2800" b="1" dirty="0">
              <a:solidFill>
                <a:srgbClr val="FFFF00"/>
              </a:solidFill>
              <a:effectLst>
                <a:outerShdw blurRad="38100" dist="38100" dir="2700000" algn="tl">
                  <a:srgbClr val="000000">
                    <a:alpha val="43137"/>
                  </a:srgbClr>
                </a:outerShdw>
              </a:effectLst>
            </a:endParaRPr>
          </a:p>
        </p:txBody>
      </p:sp>
      <p:sp>
        <p:nvSpPr>
          <p:cNvPr id="5" name="CasellaDiTesto 4"/>
          <p:cNvSpPr txBox="1"/>
          <p:nvPr/>
        </p:nvSpPr>
        <p:spPr>
          <a:xfrm>
            <a:off x="408162" y="1052736"/>
            <a:ext cx="8712968" cy="1815882"/>
          </a:xfrm>
          <a:prstGeom prst="rect">
            <a:avLst/>
          </a:prstGeom>
          <a:noFill/>
        </p:spPr>
        <p:txBody>
          <a:bodyPr wrap="square" rtlCol="0">
            <a:spAutoFit/>
          </a:bodyPr>
          <a:lstStyle/>
          <a:p>
            <a:r>
              <a:rPr lang="it-IT" sz="2800" dirty="0"/>
              <a:t>I bambini producono frasi primitive formate solamente da parole dotate di contenuto, nelle quali sono assenti le parti meno significative dello scambio comunicativo, come ad es. articoli, pronomi, preposizioni… (dove palla?)</a:t>
            </a:r>
            <a:endParaRPr lang="it-IT" sz="2800" b="1" dirty="0">
              <a:effectLst>
                <a:outerShdw blurRad="38100" dist="38100" dir="2700000" algn="tl">
                  <a:srgbClr val="000000">
                    <a:alpha val="43137"/>
                  </a:srgbClr>
                </a:outerShdw>
              </a:effectLst>
            </a:endParaRPr>
          </a:p>
        </p:txBody>
      </p:sp>
      <p:sp>
        <p:nvSpPr>
          <p:cNvPr id="6" name="Titolo 5"/>
          <p:cNvSpPr>
            <a:spLocks noGrp="1"/>
          </p:cNvSpPr>
          <p:nvPr>
            <p:ph type="title"/>
          </p:nvPr>
        </p:nvSpPr>
        <p:spPr>
          <a:xfrm>
            <a:off x="467544" y="0"/>
            <a:ext cx="8229600" cy="1143000"/>
          </a:xfrm>
        </p:spPr>
        <p:txBody>
          <a:bodyPr>
            <a:normAutofit fontScale="90000"/>
          </a:bodyPr>
          <a:lstStyle/>
          <a:p>
            <a:pPr lvl="0">
              <a:spcBef>
                <a:spcPts val="0"/>
              </a:spcBef>
            </a:pPr>
            <a:br>
              <a:rPr lang="it-IT" sz="3600" b="1" dirty="0">
                <a:solidFill>
                  <a:srgbClr val="FFFF00"/>
                </a:solidFill>
                <a:effectLst>
                  <a:outerShdw blurRad="38100" dist="38100" dir="2700000" algn="tl">
                    <a:srgbClr val="000000">
                      <a:alpha val="43137"/>
                    </a:srgbClr>
                  </a:outerShdw>
                </a:effectLst>
                <a:latin typeface="Times New Roman"/>
                <a:ea typeface="+mn-ea"/>
                <a:cs typeface="+mn-cs"/>
              </a:rPr>
            </a:br>
            <a:r>
              <a:rPr lang="it-IT" sz="3600" b="1" dirty="0">
                <a:solidFill>
                  <a:srgbClr val="FFFF00"/>
                </a:solidFill>
                <a:effectLst>
                  <a:outerShdw blurRad="38100" dist="38100" dir="2700000" algn="tl">
                    <a:srgbClr val="000000">
                      <a:alpha val="43137"/>
                    </a:srgbClr>
                  </a:outerShdw>
                </a:effectLst>
                <a:latin typeface="Times New Roman"/>
                <a:ea typeface="+mn-ea"/>
                <a:cs typeface="+mn-cs"/>
              </a:rPr>
              <a:t>PERIODO TELEGRAFICO</a:t>
            </a:r>
            <a:br>
              <a:rPr lang="it-IT" sz="3600" b="1" dirty="0">
                <a:solidFill>
                  <a:srgbClr val="FFFF00"/>
                </a:solidFill>
                <a:effectLst>
                  <a:outerShdw blurRad="38100" dist="38100" dir="2700000" algn="tl">
                    <a:srgbClr val="000000">
                      <a:alpha val="43137"/>
                    </a:srgbClr>
                  </a:outerShdw>
                </a:effectLst>
                <a:latin typeface="Times New Roman"/>
                <a:ea typeface="+mn-ea"/>
                <a:cs typeface="+mn-cs"/>
              </a:rPr>
            </a:br>
            <a:r>
              <a:rPr lang="it-IT" sz="2800" b="1" dirty="0">
                <a:solidFill>
                  <a:srgbClr val="FFFF00"/>
                </a:solidFill>
                <a:effectLst>
                  <a:outerShdw blurRad="38100" dist="38100" dir="2700000" algn="tl">
                    <a:srgbClr val="000000">
                      <a:alpha val="43137"/>
                    </a:srgbClr>
                  </a:outerShdw>
                </a:effectLst>
                <a:latin typeface="Times New Roman"/>
                <a:ea typeface="+mn-ea"/>
                <a:cs typeface="+mn-cs"/>
              </a:rPr>
              <a:t>(2 anni - 2 anni e mezzo)</a:t>
            </a:r>
            <a:br>
              <a:rPr lang="it-IT" sz="2800" b="1" dirty="0">
                <a:solidFill>
                  <a:srgbClr val="FFFF00"/>
                </a:solidFill>
                <a:effectLst>
                  <a:outerShdw blurRad="38100" dist="38100" dir="2700000" algn="tl">
                    <a:srgbClr val="000000">
                      <a:alpha val="43137"/>
                    </a:srgbClr>
                  </a:outerShdw>
                </a:effectLst>
                <a:latin typeface="Times New Roman"/>
                <a:ea typeface="+mn-ea"/>
                <a:cs typeface="+mn-cs"/>
              </a:rPr>
            </a:br>
            <a:endParaRPr lang="it-IT" dirty="0"/>
          </a:p>
        </p:txBody>
      </p:sp>
      <p:sp>
        <p:nvSpPr>
          <p:cNvPr id="7" name="CasellaDiTesto 6"/>
          <p:cNvSpPr txBox="1"/>
          <p:nvPr/>
        </p:nvSpPr>
        <p:spPr>
          <a:xfrm>
            <a:off x="1043608" y="2919825"/>
            <a:ext cx="6778807" cy="369332"/>
          </a:xfrm>
          <a:prstGeom prst="rect">
            <a:avLst/>
          </a:prstGeom>
          <a:noFill/>
        </p:spPr>
        <p:txBody>
          <a:bodyPr wrap="square" rtlCol="0">
            <a:spAutoFit/>
          </a:bodyPr>
          <a:lstStyle/>
          <a:p>
            <a:pPr algn="ctr"/>
            <a:r>
              <a:rPr lang="it-IT" dirty="0">
                <a:solidFill>
                  <a:srgbClr val="FFFF00"/>
                </a:solidFill>
                <a:effectLst>
                  <a:outerShdw blurRad="38100" dist="38100" dir="2700000" algn="tl">
                    <a:srgbClr val="000000">
                      <a:alpha val="43137"/>
                    </a:srgbClr>
                  </a:outerShdw>
                </a:effectLst>
              </a:rPr>
              <a:t>Perché si usano le frasi? Avvio di una competenza pragmatica</a:t>
            </a:r>
          </a:p>
        </p:txBody>
      </p:sp>
      <p:graphicFrame>
        <p:nvGraphicFramePr>
          <p:cNvPr id="8" name="Diagramma 7"/>
          <p:cNvGraphicFramePr/>
          <p:nvPr>
            <p:extLst>
              <p:ext uri="{D42A27DB-BD31-4B8C-83A1-F6EECF244321}">
                <p14:modId xmlns:p14="http://schemas.microsoft.com/office/powerpoint/2010/main" val="1854361471"/>
              </p:ext>
            </p:extLst>
          </p:nvPr>
        </p:nvGraphicFramePr>
        <p:xfrm>
          <a:off x="0" y="3501008"/>
          <a:ext cx="9144000"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792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FFFF00"/>
                </a:solidFill>
                <a:effectLst>
                  <a:outerShdw blurRad="38100" dist="38100" dir="2700000" algn="tl">
                    <a:srgbClr val="000000">
                      <a:alpha val="43137"/>
                    </a:srgbClr>
                  </a:outerShdw>
                </a:effectLst>
              </a:rPr>
              <a:t>PERIODO PRESCOLARE </a:t>
            </a:r>
            <a:br>
              <a:rPr lang="it-IT" sz="3600" b="1" dirty="0">
                <a:solidFill>
                  <a:srgbClr val="FFFF00"/>
                </a:solidFill>
                <a:effectLst>
                  <a:outerShdw blurRad="38100" dist="38100" dir="2700000" algn="tl">
                    <a:srgbClr val="000000">
                      <a:alpha val="43137"/>
                    </a:srgbClr>
                  </a:outerShdw>
                </a:effectLst>
              </a:rPr>
            </a:br>
            <a:r>
              <a:rPr lang="it-IT" sz="2800" b="1" dirty="0">
                <a:solidFill>
                  <a:srgbClr val="FFFF00"/>
                </a:solidFill>
                <a:effectLst>
                  <a:outerShdw blurRad="38100" dist="38100" dir="2700000" algn="tl">
                    <a:srgbClr val="000000">
                      <a:alpha val="43137"/>
                    </a:srgbClr>
                  </a:outerShdw>
                </a:effectLst>
              </a:rPr>
              <a:t>(</a:t>
            </a:r>
            <a:r>
              <a:rPr lang="it-IT" sz="2800" b="1" dirty="0">
                <a:solidFill>
                  <a:srgbClr val="FFFF00"/>
                </a:solidFill>
                <a:effectLst>
                  <a:outerShdw blurRad="38100" dist="38100" dir="2700000" algn="tl">
                    <a:srgbClr val="000000">
                      <a:alpha val="43137"/>
                    </a:srgbClr>
                  </a:outerShdw>
                </a:effectLst>
                <a:latin typeface="Times New Roman"/>
                <a:ea typeface="+mn-ea"/>
                <a:cs typeface="+mn-cs"/>
              </a:rPr>
              <a:t>2 anni e mezzo </a:t>
            </a:r>
            <a:r>
              <a:rPr lang="it-IT" sz="2800" b="1" dirty="0">
                <a:solidFill>
                  <a:srgbClr val="FFFF00"/>
                </a:solidFill>
                <a:effectLst>
                  <a:outerShdw blurRad="38100" dist="38100" dir="2700000" algn="tl">
                    <a:srgbClr val="000000">
                      <a:alpha val="43137"/>
                    </a:srgbClr>
                  </a:outerShdw>
                </a:effectLst>
              </a:rPr>
              <a:t>- 5 anni)</a:t>
            </a:r>
          </a:p>
        </p:txBody>
      </p:sp>
      <p:sp>
        <p:nvSpPr>
          <p:cNvPr id="3" name="CasellaDiTesto 2"/>
          <p:cNvSpPr txBox="1"/>
          <p:nvPr/>
        </p:nvSpPr>
        <p:spPr>
          <a:xfrm>
            <a:off x="323528" y="1700808"/>
            <a:ext cx="8712968" cy="1384995"/>
          </a:xfrm>
          <a:prstGeom prst="rect">
            <a:avLst/>
          </a:prstGeom>
          <a:noFill/>
        </p:spPr>
        <p:txBody>
          <a:bodyPr wrap="square" rtlCol="0">
            <a:spAutoFit/>
          </a:bodyPr>
          <a:lstStyle/>
          <a:p>
            <a:r>
              <a:rPr lang="it-IT" sz="2800" dirty="0"/>
              <a:t>Aumenta la lunghezza delle frasi, il bambino  inizia a produrre parole complesse, grazie all’acquisizione dei morfemi grammaticali.</a:t>
            </a:r>
          </a:p>
        </p:txBody>
      </p:sp>
      <p:sp>
        <p:nvSpPr>
          <p:cNvPr id="4" name="Titolo 1"/>
          <p:cNvSpPr txBox="1">
            <a:spLocks/>
          </p:cNvSpPr>
          <p:nvPr/>
        </p:nvSpPr>
        <p:spPr>
          <a:xfrm>
            <a:off x="572161" y="3429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dirty="0">
                <a:solidFill>
                  <a:srgbClr val="FFFF00"/>
                </a:solidFill>
                <a:effectLst>
                  <a:outerShdw blurRad="38100" dist="38100" dir="2700000" algn="tl">
                    <a:srgbClr val="000000">
                      <a:alpha val="43137"/>
                    </a:srgbClr>
                  </a:outerShdw>
                </a:effectLst>
              </a:rPr>
              <a:t>AFFINAMENTO DEL LINGUAGGIO</a:t>
            </a:r>
            <a:br>
              <a:rPr lang="it-IT" sz="3600" b="1" dirty="0">
                <a:solidFill>
                  <a:srgbClr val="FFFF00"/>
                </a:solidFill>
                <a:effectLst>
                  <a:outerShdw blurRad="38100" dist="38100" dir="2700000" algn="tl">
                    <a:srgbClr val="000000">
                      <a:alpha val="43137"/>
                    </a:srgbClr>
                  </a:outerShdw>
                </a:effectLst>
              </a:rPr>
            </a:br>
            <a:r>
              <a:rPr lang="it-IT" sz="2800" b="1" dirty="0">
                <a:solidFill>
                  <a:srgbClr val="FFFF00"/>
                </a:solidFill>
                <a:effectLst>
                  <a:outerShdw blurRad="38100" dist="38100" dir="2700000" algn="tl">
                    <a:srgbClr val="000000">
                      <a:alpha val="43137"/>
                    </a:srgbClr>
                  </a:outerShdw>
                </a:effectLst>
              </a:rPr>
              <a:t>(dai 5 anni)</a:t>
            </a:r>
          </a:p>
        </p:txBody>
      </p:sp>
      <p:sp>
        <p:nvSpPr>
          <p:cNvPr id="5" name="CasellaDiTesto 4"/>
          <p:cNvSpPr txBox="1"/>
          <p:nvPr/>
        </p:nvSpPr>
        <p:spPr>
          <a:xfrm>
            <a:off x="359821" y="4725143"/>
            <a:ext cx="8712968" cy="954107"/>
          </a:xfrm>
          <a:prstGeom prst="rect">
            <a:avLst/>
          </a:prstGeom>
          <a:noFill/>
        </p:spPr>
        <p:txBody>
          <a:bodyPr wrap="square" rtlCol="0">
            <a:spAutoFit/>
          </a:bodyPr>
          <a:lstStyle/>
          <a:p>
            <a:r>
              <a:rPr lang="it-IT" sz="2800" dirty="0"/>
              <a:t>I bambini acquisiscono una competenza pragmatica e sviluppano la consapevolezza metalinguistica.</a:t>
            </a:r>
            <a:endParaRPr lang="it-IT" sz="2800" b="1" dirty="0">
              <a:effectLst>
                <a:outerShdw blurRad="38100" dist="38100" dir="2700000" algn="tl">
                  <a:srgbClr val="000000">
                    <a:alpha val="43137"/>
                  </a:srgbClr>
                </a:outerShdw>
              </a:effectLst>
            </a:endParaRPr>
          </a:p>
        </p:txBody>
      </p:sp>
      <p:sp>
        <p:nvSpPr>
          <p:cNvPr id="6" name="Freccia bidirezionale verticale 5"/>
          <p:cNvSpPr/>
          <p:nvPr/>
        </p:nvSpPr>
        <p:spPr>
          <a:xfrm>
            <a:off x="3779912" y="5657276"/>
            <a:ext cx="1420736" cy="79606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7" name="CasellaDiTesto 6"/>
          <p:cNvSpPr txBox="1"/>
          <p:nvPr/>
        </p:nvSpPr>
        <p:spPr>
          <a:xfrm>
            <a:off x="2869483" y="6334780"/>
            <a:ext cx="3241593" cy="523220"/>
          </a:xfrm>
          <a:prstGeom prst="rect">
            <a:avLst/>
          </a:prstGeom>
          <a:noFill/>
        </p:spPr>
        <p:txBody>
          <a:bodyPr wrap="none" rtlCol="0">
            <a:spAutoFit/>
          </a:bodyPr>
          <a:lstStyle/>
          <a:p>
            <a:r>
              <a:rPr lang="it-IT" sz="2800" dirty="0"/>
              <a:t>dalle frasi al discorso</a:t>
            </a:r>
          </a:p>
        </p:txBody>
      </p:sp>
    </p:spTree>
    <p:extLst>
      <p:ext uri="{BB962C8B-B14F-4D97-AF65-F5344CB8AC3E}">
        <p14:creationId xmlns:p14="http://schemas.microsoft.com/office/powerpoint/2010/main" val="201563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5805" y="24694"/>
            <a:ext cx="8229600" cy="1143000"/>
          </a:xfrm>
        </p:spPr>
        <p:txBody>
          <a:bodyPr>
            <a:normAutofit/>
          </a:bodyPr>
          <a:lstStyle/>
          <a:p>
            <a:r>
              <a:rPr lang="it-IT" sz="3200" b="1" dirty="0">
                <a:solidFill>
                  <a:srgbClr val="FFFF00"/>
                </a:solidFill>
              </a:rPr>
              <a:t>FASE VERBALE</a:t>
            </a:r>
          </a:p>
        </p:txBody>
      </p:sp>
      <p:cxnSp>
        <p:nvCxnSpPr>
          <p:cNvPr id="6" name="Connettore 2 5"/>
          <p:cNvCxnSpPr/>
          <p:nvPr/>
        </p:nvCxnSpPr>
        <p:spPr>
          <a:xfrm>
            <a:off x="5471283" y="806396"/>
            <a:ext cx="568660" cy="658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3064565" y="806396"/>
            <a:ext cx="406896" cy="636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99100" y="1417158"/>
            <a:ext cx="4252325" cy="954107"/>
          </a:xfrm>
          <a:prstGeom prst="rect">
            <a:avLst/>
          </a:prstGeom>
          <a:noFill/>
        </p:spPr>
        <p:txBody>
          <a:bodyPr wrap="square" rtlCol="0">
            <a:spAutoFit/>
          </a:bodyPr>
          <a:lstStyle/>
          <a:p>
            <a:pPr algn="ctr"/>
            <a:r>
              <a:rPr lang="it-IT" sz="2800" dirty="0"/>
              <a:t>Linguaggio percettivo</a:t>
            </a:r>
          </a:p>
          <a:p>
            <a:pPr algn="ctr"/>
            <a:r>
              <a:rPr lang="it-IT" sz="2800" dirty="0"/>
              <a:t>    (comprensione)</a:t>
            </a:r>
          </a:p>
        </p:txBody>
      </p:sp>
      <p:sp>
        <p:nvSpPr>
          <p:cNvPr id="14" name="CasellaDiTesto 13"/>
          <p:cNvSpPr txBox="1"/>
          <p:nvPr/>
        </p:nvSpPr>
        <p:spPr>
          <a:xfrm>
            <a:off x="4761432" y="1443073"/>
            <a:ext cx="4252325" cy="954107"/>
          </a:xfrm>
          <a:prstGeom prst="rect">
            <a:avLst/>
          </a:prstGeom>
          <a:noFill/>
        </p:spPr>
        <p:txBody>
          <a:bodyPr wrap="square" rtlCol="0">
            <a:spAutoFit/>
          </a:bodyPr>
          <a:lstStyle/>
          <a:p>
            <a:pPr algn="ctr"/>
            <a:r>
              <a:rPr lang="it-IT" sz="2800" dirty="0"/>
              <a:t>Linguaggio espressivo</a:t>
            </a:r>
          </a:p>
          <a:p>
            <a:pPr algn="ctr"/>
            <a:r>
              <a:rPr lang="it-IT" sz="2800" dirty="0"/>
              <a:t>    (produzione)</a:t>
            </a:r>
          </a:p>
        </p:txBody>
      </p:sp>
      <p:graphicFrame>
        <p:nvGraphicFramePr>
          <p:cNvPr id="16" name="Diagramma 15"/>
          <p:cNvGraphicFramePr/>
          <p:nvPr>
            <p:extLst>
              <p:ext uri="{D42A27DB-BD31-4B8C-83A1-F6EECF244321}">
                <p14:modId xmlns:p14="http://schemas.microsoft.com/office/powerpoint/2010/main" val="1106503347"/>
              </p:ext>
            </p:extLst>
          </p:nvPr>
        </p:nvGraphicFramePr>
        <p:xfrm>
          <a:off x="467544" y="2996952"/>
          <a:ext cx="8352927" cy="368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asellaDiTesto 16"/>
          <p:cNvSpPr txBox="1"/>
          <p:nvPr/>
        </p:nvSpPr>
        <p:spPr>
          <a:xfrm>
            <a:off x="3108845" y="2371265"/>
            <a:ext cx="3131088" cy="523220"/>
          </a:xfrm>
          <a:prstGeom prst="rect">
            <a:avLst/>
          </a:prstGeom>
          <a:noFill/>
        </p:spPr>
        <p:txBody>
          <a:bodyPr wrap="square" rtlCol="0">
            <a:spAutoFit/>
          </a:bodyPr>
          <a:lstStyle/>
          <a:p>
            <a:pPr algn="ctr"/>
            <a:r>
              <a:rPr lang="it-IT" sz="2800" b="1" dirty="0">
                <a:solidFill>
                  <a:srgbClr val="FF0000"/>
                </a:solidFill>
                <a:effectLst>
                  <a:outerShdw blurRad="38100" dist="38100" dir="2700000" algn="tl">
                    <a:srgbClr val="000000">
                      <a:alpha val="43137"/>
                    </a:srgbClr>
                  </a:outerShdw>
                </a:effectLst>
              </a:rPr>
              <a:t>COMPETENZE</a:t>
            </a:r>
          </a:p>
        </p:txBody>
      </p:sp>
    </p:spTree>
    <p:extLst>
      <p:ext uri="{BB962C8B-B14F-4D97-AF65-F5344CB8AC3E}">
        <p14:creationId xmlns:p14="http://schemas.microsoft.com/office/powerpoint/2010/main" val="406845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2132856"/>
            <a:ext cx="8712968" cy="2160000"/>
          </a:xfrm>
          <a:prstGeom prst="rect">
            <a:avLst/>
          </a:prstGeom>
        </p:spPr>
        <p:txBody>
          <a:bodyPr wrap="squar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ea typeface="+mj-ea"/>
                <a:cs typeface="+mj-cs"/>
              </a:rPr>
              <a:t>Importa</a:t>
            </a:r>
            <a:r>
              <a:rPr lang="it-IT"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a:rPr>
              <a:t>nza della</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ea typeface="+mj-ea"/>
                <a:cs typeface="+mj-cs"/>
              </a:rPr>
              <a:t> competenza linguistica: segnali gestuali e vocali</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rot="16200000">
            <a:off x="6804248" y="4437112"/>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17387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C00000"/>
            </a:solidFill>
          </a:ln>
        </p:spPr>
        <p:txBody>
          <a:bodyPr>
            <a:normAutofit/>
          </a:bodyPr>
          <a:lstStyle/>
          <a:p>
            <a:pPr algn="ctr"/>
            <a:r>
              <a:rPr lang="it-IT" sz="3200" b="1" dirty="0">
                <a:solidFill>
                  <a:srgbClr val="FFFF00"/>
                </a:solidFill>
              </a:rPr>
              <a:t>COMPETENZA FONOLOGICA/FONETICA</a:t>
            </a:r>
            <a:br>
              <a:rPr lang="it-IT" sz="3200" b="1" dirty="0">
                <a:solidFill>
                  <a:srgbClr val="FFFF00"/>
                </a:solidFill>
              </a:rPr>
            </a:br>
            <a:r>
              <a:rPr lang="it-IT" sz="3200" b="1" dirty="0">
                <a:solidFill>
                  <a:srgbClr val="FFFF00"/>
                </a:solidFill>
              </a:rPr>
              <a:t>NEI SOGGETTI CIECHI</a:t>
            </a:r>
          </a:p>
        </p:txBody>
      </p:sp>
      <p:graphicFrame>
        <p:nvGraphicFramePr>
          <p:cNvPr id="4" name="Diagramma 3"/>
          <p:cNvGraphicFramePr/>
          <p:nvPr>
            <p:extLst>
              <p:ext uri="{D42A27DB-BD31-4B8C-83A1-F6EECF244321}">
                <p14:modId xmlns:p14="http://schemas.microsoft.com/office/powerpoint/2010/main" val="1809408864"/>
              </p:ext>
            </p:extLst>
          </p:nvPr>
        </p:nvGraphicFramePr>
        <p:xfrm>
          <a:off x="251520" y="1700808"/>
          <a:ext cx="849694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29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pPr algn="ctr"/>
            <a:r>
              <a:rPr lang="it-IT" sz="3600" b="1" dirty="0">
                <a:solidFill>
                  <a:srgbClr val="FFFF00"/>
                </a:solidFill>
                <a:effectLst>
                  <a:outerShdw blurRad="38100" dist="38100" dir="2700000" algn="tl">
                    <a:srgbClr val="000000">
                      <a:alpha val="43137"/>
                    </a:srgbClr>
                  </a:outerShdw>
                </a:effectLst>
              </a:rPr>
              <a:t>La disabilità visiva come condanna divina </a:t>
            </a: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CasellaDiTesto 3"/>
          <p:cNvSpPr txBox="1"/>
          <p:nvPr/>
        </p:nvSpPr>
        <p:spPr>
          <a:xfrm>
            <a:off x="580326" y="1772816"/>
            <a:ext cx="8012460" cy="3108543"/>
          </a:xfrm>
          <a:prstGeom prst="rect">
            <a:avLst/>
          </a:prstGeom>
          <a:noFill/>
        </p:spPr>
        <p:txBody>
          <a:bodyPr wrap="square" rtlCol="0">
            <a:spAutoFit/>
          </a:bodyPr>
          <a:lstStyle/>
          <a:p>
            <a:pPr algn="just"/>
            <a:r>
              <a:rPr lang="it-IT" sz="2800" dirty="0"/>
              <a:t>Per lungo tempo la cecità è stata considerata una “condanna divina”. Da ciò, come immediata conseguenza, ne è derivata un’emarginazione che gradatamente ha spinto il cieco ad una vita errabonda e solitaria nella quale l’unica forma di sostentamento è legata all’esercizio di mestieri precari mal tollerati dalla società. </a:t>
            </a:r>
            <a:endParaRPr lang="it-IT" sz="2800" i="1" dirty="0">
              <a:solidFill>
                <a:prstClr val="white"/>
              </a:solidFill>
              <a:effectLst>
                <a:outerShdw blurRad="38100" dist="38100" dir="2700000" algn="tl">
                  <a:srgbClr val="000000">
                    <a:alpha val="43137"/>
                  </a:srgbClr>
                </a:outerShdw>
              </a:effectLst>
            </a:endParaRPr>
          </a:p>
        </p:txBody>
      </p:sp>
      <p:sp>
        <p:nvSpPr>
          <p:cNvPr id="5" name="CasellaDiTesto 4"/>
          <p:cNvSpPr txBox="1"/>
          <p:nvPr/>
        </p:nvSpPr>
        <p:spPr>
          <a:xfrm>
            <a:off x="5796136" y="5088091"/>
            <a:ext cx="3168352" cy="369332"/>
          </a:xfrm>
          <a:prstGeom prst="rect">
            <a:avLst/>
          </a:prstGeom>
          <a:noFill/>
        </p:spPr>
        <p:txBody>
          <a:bodyPr wrap="square" rtlCol="0">
            <a:spAutoFit/>
          </a:bodyPr>
          <a:lstStyle/>
          <a:p>
            <a:r>
              <a:rPr lang="it-IT" dirty="0"/>
              <a:t>Ceppi, 1992</a:t>
            </a:r>
          </a:p>
        </p:txBody>
      </p:sp>
    </p:spTree>
    <p:extLst>
      <p:ext uri="{BB962C8B-B14F-4D97-AF65-F5344CB8AC3E}">
        <p14:creationId xmlns:p14="http://schemas.microsoft.com/office/powerpoint/2010/main" val="124178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C00000"/>
            </a:solidFill>
          </a:ln>
        </p:spPr>
        <p:txBody>
          <a:bodyPr>
            <a:normAutofit/>
          </a:bodyPr>
          <a:lstStyle/>
          <a:p>
            <a:pPr algn="ctr"/>
            <a:r>
              <a:rPr lang="it-IT" sz="3200" b="1" dirty="0">
                <a:solidFill>
                  <a:srgbClr val="FFFF00"/>
                </a:solidFill>
              </a:rPr>
              <a:t>COMPETENZA SEMANTICA E LESSICALE NEI SOGGETTI CIECHI</a:t>
            </a:r>
          </a:p>
        </p:txBody>
      </p:sp>
      <p:graphicFrame>
        <p:nvGraphicFramePr>
          <p:cNvPr id="4" name="Diagramma 3"/>
          <p:cNvGraphicFramePr/>
          <p:nvPr>
            <p:extLst>
              <p:ext uri="{D42A27DB-BD31-4B8C-83A1-F6EECF244321}">
                <p14:modId xmlns:p14="http://schemas.microsoft.com/office/powerpoint/2010/main" val="688208363"/>
              </p:ext>
            </p:extLst>
          </p:nvPr>
        </p:nvGraphicFramePr>
        <p:xfrm>
          <a:off x="215008" y="1556792"/>
          <a:ext cx="88214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937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FF00"/>
                </a:solidFill>
                <a:effectLst>
                  <a:outerShdw blurRad="38100" dist="38100" dir="2700000" algn="tl">
                    <a:srgbClr val="000000">
                      <a:alpha val="43137"/>
                    </a:srgbClr>
                  </a:outerShdw>
                </a:effectLst>
              </a:rPr>
              <a:t>LA FORMAZIONE DEI CONCETTI</a:t>
            </a:r>
          </a:p>
        </p:txBody>
      </p:sp>
      <p:sp>
        <p:nvSpPr>
          <p:cNvPr id="3" name="CasellaDiTesto 2"/>
          <p:cNvSpPr txBox="1"/>
          <p:nvPr/>
        </p:nvSpPr>
        <p:spPr>
          <a:xfrm>
            <a:off x="107505" y="1560741"/>
            <a:ext cx="8856984" cy="2246769"/>
          </a:xfrm>
          <a:prstGeom prst="rect">
            <a:avLst/>
          </a:prstGeom>
          <a:noFill/>
        </p:spPr>
        <p:txBody>
          <a:bodyPr wrap="square" rtlCol="0">
            <a:spAutoFit/>
          </a:bodyPr>
          <a:lstStyle/>
          <a:p>
            <a:pPr algn="just"/>
            <a:r>
              <a:rPr lang="it-IT" sz="2800" dirty="0"/>
              <a:t>I concetti sono </a:t>
            </a:r>
            <a:r>
              <a:rPr lang="it-IT" sz="2800" b="1" dirty="0">
                <a:solidFill>
                  <a:srgbClr val="FF0000"/>
                </a:solidFill>
                <a:effectLst>
                  <a:outerShdw blurRad="38100" dist="38100" dir="2700000" algn="tl">
                    <a:srgbClr val="000000">
                      <a:alpha val="43137"/>
                    </a:srgbClr>
                  </a:outerShdw>
                </a:effectLst>
              </a:rPr>
              <a:t>strumenti cognitivi </a:t>
            </a:r>
            <a:r>
              <a:rPr lang="it-IT" sz="2800" dirty="0"/>
              <a:t>indispensabili per potersi destreggiare nell’enorme mole di dati che ci provengono dal mondo esterno, in quanto ci permettono di dare un ordine alle nostre esperienze e di </a:t>
            </a:r>
            <a:r>
              <a:rPr lang="it-IT" sz="2800" dirty="0">
                <a:effectLst>
                  <a:outerShdw blurRad="38100" dist="38100" dir="2700000" algn="tl">
                    <a:srgbClr val="000000">
                      <a:alpha val="43137"/>
                    </a:srgbClr>
                  </a:outerShdw>
                </a:effectLst>
              </a:rPr>
              <a:t>organizzare i singoli elementi della realtà in categorie.</a:t>
            </a:r>
          </a:p>
        </p:txBody>
      </p:sp>
      <p:sp>
        <p:nvSpPr>
          <p:cNvPr id="6" name="CasellaDiTesto 5"/>
          <p:cNvSpPr txBox="1"/>
          <p:nvPr/>
        </p:nvSpPr>
        <p:spPr>
          <a:xfrm>
            <a:off x="2339752" y="3990255"/>
            <a:ext cx="4392488" cy="461665"/>
          </a:xfrm>
          <a:prstGeom prst="rect">
            <a:avLst/>
          </a:prstGeom>
          <a:noFill/>
        </p:spPr>
        <p:txBody>
          <a:bodyPr wrap="square" rtlCol="0">
            <a:spAutoFit/>
          </a:bodyPr>
          <a:lstStyle/>
          <a:p>
            <a:pPr algn="ctr"/>
            <a:r>
              <a:rPr lang="it-IT" sz="2400" b="1" dirty="0">
                <a:solidFill>
                  <a:srgbClr val="FF0000"/>
                </a:solidFill>
                <a:effectLst>
                  <a:outerShdw blurRad="38100" dist="38100" dir="2700000" algn="tl">
                    <a:srgbClr val="000000">
                      <a:alpha val="43137"/>
                    </a:srgbClr>
                  </a:outerShdw>
                </a:effectLst>
              </a:rPr>
              <a:t>CLASSIFICAZIONI</a:t>
            </a:r>
          </a:p>
        </p:txBody>
      </p:sp>
      <p:cxnSp>
        <p:nvCxnSpPr>
          <p:cNvPr id="8" name="Connettore 4 7"/>
          <p:cNvCxnSpPr/>
          <p:nvPr/>
        </p:nvCxnSpPr>
        <p:spPr>
          <a:xfrm>
            <a:off x="5292080" y="445192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4 10"/>
          <p:cNvCxnSpPr/>
          <p:nvPr/>
        </p:nvCxnSpPr>
        <p:spPr>
          <a:xfrm rot="10800000" flipV="1">
            <a:off x="2503921" y="4743967"/>
            <a:ext cx="1074565" cy="67724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08162" y="4451920"/>
            <a:ext cx="2260362" cy="1846659"/>
          </a:xfrm>
          <a:prstGeom prst="rect">
            <a:avLst/>
          </a:prstGeom>
          <a:noFill/>
        </p:spPr>
        <p:txBody>
          <a:bodyPr wrap="square" rtlCol="0">
            <a:spAutoFit/>
          </a:bodyPr>
          <a:lstStyle/>
          <a:p>
            <a:endParaRPr lang="it-IT" dirty="0"/>
          </a:p>
          <a:p>
            <a:r>
              <a:rPr lang="it-IT" sz="2400" b="1" dirty="0">
                <a:solidFill>
                  <a:srgbClr val="FFFF00"/>
                </a:solidFill>
              </a:rPr>
              <a:t>PERCETTIVE</a:t>
            </a:r>
          </a:p>
          <a:p>
            <a:r>
              <a:rPr lang="it-IT" sz="2400" dirty="0"/>
              <a:t>(legate alla qualità </a:t>
            </a:r>
            <a:r>
              <a:rPr lang="it-IT" sz="2400" strike="sngStrike" dirty="0"/>
              <a:t>visibile </a:t>
            </a:r>
            <a:r>
              <a:rPr lang="it-IT" sz="2400" dirty="0"/>
              <a:t>degli oggetti)</a:t>
            </a:r>
          </a:p>
        </p:txBody>
      </p:sp>
      <p:sp>
        <p:nvSpPr>
          <p:cNvPr id="17" name="CasellaDiTesto 16"/>
          <p:cNvSpPr txBox="1"/>
          <p:nvPr/>
        </p:nvSpPr>
        <p:spPr>
          <a:xfrm>
            <a:off x="6446440" y="4604320"/>
            <a:ext cx="2260362" cy="1846659"/>
          </a:xfrm>
          <a:prstGeom prst="rect">
            <a:avLst/>
          </a:prstGeom>
          <a:noFill/>
        </p:spPr>
        <p:txBody>
          <a:bodyPr wrap="square" rtlCol="0">
            <a:spAutoFit/>
          </a:bodyPr>
          <a:lstStyle/>
          <a:p>
            <a:endParaRPr lang="it-IT" dirty="0"/>
          </a:p>
          <a:p>
            <a:r>
              <a:rPr lang="it-IT" sz="2400" b="1" dirty="0">
                <a:solidFill>
                  <a:srgbClr val="FFFF00"/>
                </a:solidFill>
              </a:rPr>
              <a:t>FUNZIONALI</a:t>
            </a:r>
            <a:r>
              <a:rPr lang="it-IT" sz="2400" dirty="0"/>
              <a:t> (legate all’uso che si può fare degli oggetti)</a:t>
            </a:r>
          </a:p>
        </p:txBody>
      </p:sp>
    </p:spTree>
    <p:extLst>
      <p:ext uri="{BB962C8B-B14F-4D97-AF65-F5344CB8AC3E}">
        <p14:creationId xmlns:p14="http://schemas.microsoft.com/office/powerpoint/2010/main" val="2089308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1120" y="260648"/>
            <a:ext cx="8229600" cy="990600"/>
          </a:xfrm>
          <a:ln>
            <a:solidFill>
              <a:srgbClr val="C00000"/>
            </a:solidFill>
          </a:ln>
        </p:spPr>
        <p:txBody>
          <a:bodyPr>
            <a:normAutofit/>
          </a:bodyPr>
          <a:lstStyle/>
          <a:p>
            <a:pPr algn="ctr"/>
            <a:r>
              <a:rPr lang="it-IT" sz="3200" b="1" dirty="0">
                <a:solidFill>
                  <a:srgbClr val="FFFF00"/>
                </a:solidFill>
              </a:rPr>
              <a:t>COMPETENZA SINTATTICA</a:t>
            </a:r>
          </a:p>
        </p:txBody>
      </p:sp>
      <p:graphicFrame>
        <p:nvGraphicFramePr>
          <p:cNvPr id="4" name="Diagramma 3"/>
          <p:cNvGraphicFramePr/>
          <p:nvPr>
            <p:extLst>
              <p:ext uri="{D42A27DB-BD31-4B8C-83A1-F6EECF244321}">
                <p14:modId xmlns:p14="http://schemas.microsoft.com/office/powerpoint/2010/main" val="3939963842"/>
              </p:ext>
            </p:extLst>
          </p:nvPr>
        </p:nvGraphicFramePr>
        <p:xfrm>
          <a:off x="238185" y="1196752"/>
          <a:ext cx="8677472"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1"/>
          <p:cNvSpPr txBox="1">
            <a:spLocks/>
          </p:cNvSpPr>
          <p:nvPr/>
        </p:nvSpPr>
        <p:spPr>
          <a:xfrm>
            <a:off x="488079" y="2730252"/>
            <a:ext cx="8229600" cy="990600"/>
          </a:xfrm>
          <a:prstGeom prst="rect">
            <a:avLst/>
          </a:prstGeom>
          <a:ln>
            <a:solidFill>
              <a:srgbClr val="C00000"/>
            </a:solidFill>
          </a:ln>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it-IT" sz="3200" b="1" dirty="0">
                <a:solidFill>
                  <a:srgbClr val="FFFF00"/>
                </a:solidFill>
              </a:rPr>
              <a:t>COMPETENZA PRAGMATICA</a:t>
            </a:r>
          </a:p>
        </p:txBody>
      </p:sp>
      <p:grpSp>
        <p:nvGrpSpPr>
          <p:cNvPr id="6" name="Gruppo 5"/>
          <p:cNvGrpSpPr/>
          <p:nvPr/>
        </p:nvGrpSpPr>
        <p:grpSpPr>
          <a:xfrm>
            <a:off x="275656" y="3573016"/>
            <a:ext cx="8677472" cy="1216800"/>
            <a:chOff x="0" y="0"/>
            <a:chExt cx="8677472" cy="1216800"/>
          </a:xfrm>
          <a:scene3d>
            <a:camera prst="orthographicFront"/>
            <a:lightRig rig="flat" dir="t"/>
          </a:scene3d>
        </p:grpSpPr>
        <p:sp>
          <p:nvSpPr>
            <p:cNvPr id="7" name="Rettangolo arrotondato 6"/>
            <p:cNvSpPr/>
            <p:nvPr/>
          </p:nvSpPr>
          <p:spPr>
            <a:xfrm>
              <a:off x="0" y="0"/>
              <a:ext cx="8677472" cy="1216800"/>
            </a:xfrm>
            <a:prstGeom prst="roundRect">
              <a:avLst/>
            </a:prstGeom>
            <a:ln>
              <a:solidFill>
                <a:srgbClr val="C00000"/>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ttangolo 7"/>
            <p:cNvSpPr/>
            <p:nvPr/>
          </p:nvSpPr>
          <p:spPr>
            <a:xfrm>
              <a:off x="59399" y="59399"/>
              <a:ext cx="8558674" cy="94871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just" defTabSz="1244600">
                <a:lnSpc>
                  <a:spcPct val="90000"/>
                </a:lnSpc>
                <a:spcBef>
                  <a:spcPct val="0"/>
                </a:spcBef>
                <a:spcAft>
                  <a:spcPct val="35000"/>
                </a:spcAft>
              </a:pPr>
              <a:endParaRPr lang="it-IT" sz="2800" dirty="0">
                <a:solidFill>
                  <a:prstClr val="black"/>
                </a:solidFill>
              </a:endParaRPr>
            </a:p>
            <a:p>
              <a:pPr algn="just" defTabSz="1244600">
                <a:lnSpc>
                  <a:spcPct val="90000"/>
                </a:lnSpc>
                <a:spcBef>
                  <a:spcPct val="0"/>
                </a:spcBef>
                <a:spcAft>
                  <a:spcPct val="35000"/>
                </a:spcAft>
              </a:pPr>
              <a:r>
                <a:rPr lang="it-IT" sz="2800" dirty="0">
                  <a:solidFill>
                    <a:prstClr val="black"/>
                  </a:solidFill>
                </a:rPr>
                <a:t>Scarso utilizzo di espressioni relative all’offrire e al mostrare</a:t>
              </a:r>
            </a:p>
            <a:p>
              <a:pPr algn="just" defTabSz="1244600">
                <a:lnSpc>
                  <a:spcPct val="90000"/>
                </a:lnSpc>
                <a:spcBef>
                  <a:spcPct val="0"/>
                </a:spcBef>
                <a:spcAft>
                  <a:spcPct val="35000"/>
                </a:spcAft>
              </a:pPr>
              <a:endParaRPr lang="it-IT" sz="2800" dirty="0">
                <a:solidFill>
                  <a:prstClr val="black"/>
                </a:solidFill>
              </a:endParaRPr>
            </a:p>
          </p:txBody>
        </p:sp>
      </p:grpSp>
      <p:sp>
        <p:nvSpPr>
          <p:cNvPr id="9" name="Rettangolo 8"/>
          <p:cNvSpPr/>
          <p:nvPr/>
        </p:nvSpPr>
        <p:spPr>
          <a:xfrm>
            <a:off x="499592" y="4789816"/>
            <a:ext cx="8229601" cy="83985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just" defTabSz="1244600">
              <a:lnSpc>
                <a:spcPct val="90000"/>
              </a:lnSpc>
              <a:spcBef>
                <a:spcPct val="0"/>
              </a:spcBef>
              <a:spcAft>
                <a:spcPct val="35000"/>
              </a:spcAft>
            </a:pPr>
            <a:endParaRPr lang="it-IT" sz="2800" dirty="0">
              <a:solidFill>
                <a:prstClr val="black"/>
              </a:solidFill>
            </a:endParaRPr>
          </a:p>
          <a:p>
            <a:pPr algn="just" defTabSz="1244600">
              <a:lnSpc>
                <a:spcPct val="90000"/>
              </a:lnSpc>
              <a:spcBef>
                <a:spcPct val="0"/>
              </a:spcBef>
              <a:spcAft>
                <a:spcPct val="35000"/>
              </a:spcAft>
            </a:pPr>
            <a:r>
              <a:rPr lang="it-IT" sz="2800" dirty="0">
                <a:solidFill>
                  <a:schemeClr val="tx1"/>
                </a:solidFill>
              </a:rPr>
              <a:t>Utilizzo del linguaggio sia per raccogliere informazioni sull’ambiente che per mantenere l’interazione comunicativa</a:t>
            </a:r>
          </a:p>
        </p:txBody>
      </p:sp>
      <p:sp>
        <p:nvSpPr>
          <p:cNvPr id="3" name="CasellaDiTesto 2"/>
          <p:cNvSpPr txBox="1"/>
          <p:nvPr/>
        </p:nvSpPr>
        <p:spPr>
          <a:xfrm>
            <a:off x="1835696" y="6155502"/>
            <a:ext cx="6227987" cy="400110"/>
          </a:xfrm>
          <a:prstGeom prst="rect">
            <a:avLst/>
          </a:prstGeom>
          <a:noFill/>
        </p:spPr>
        <p:txBody>
          <a:bodyPr wrap="none" rtlCol="0">
            <a:spAutoFit/>
          </a:bodyPr>
          <a:lstStyle/>
          <a:p>
            <a:r>
              <a:rPr lang="it-IT" sz="2000" dirty="0"/>
              <a:t>Sono spesso assenti i termini spaziali e i gesti chiarificatori</a:t>
            </a:r>
          </a:p>
        </p:txBody>
      </p:sp>
    </p:spTree>
    <p:extLst>
      <p:ext uri="{BB962C8B-B14F-4D97-AF65-F5344CB8AC3E}">
        <p14:creationId xmlns:p14="http://schemas.microsoft.com/office/powerpoint/2010/main" val="3748528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C000"/>
                </a:solidFill>
              </a:rPr>
              <a:t>Linguaggio imitativo, routine verbali e verbalismi</a:t>
            </a:r>
          </a:p>
        </p:txBody>
      </p:sp>
      <p:sp>
        <p:nvSpPr>
          <p:cNvPr id="3" name="CasellaDiTesto 2"/>
          <p:cNvSpPr txBox="1"/>
          <p:nvPr/>
        </p:nvSpPr>
        <p:spPr>
          <a:xfrm>
            <a:off x="813561" y="1746631"/>
            <a:ext cx="7358839" cy="1569660"/>
          </a:xfrm>
          <a:prstGeom prst="rect">
            <a:avLst/>
          </a:prstGeom>
          <a:noFill/>
        </p:spPr>
        <p:txBody>
          <a:bodyPr wrap="square" rtlCol="0">
            <a:spAutoFit/>
          </a:bodyPr>
          <a:lstStyle/>
          <a:p>
            <a:pPr algn="just"/>
            <a:r>
              <a:rPr lang="it-IT" sz="2400" dirty="0"/>
              <a:t>Il linguaggio imitativo, caratterizzato da routine verbali, rappresenta una modalità efficace per mantenere il contatto comunicativo con l’interlocutore (competenza pragmatica)</a:t>
            </a:r>
          </a:p>
        </p:txBody>
      </p:sp>
      <p:sp>
        <p:nvSpPr>
          <p:cNvPr id="4" name="CasellaDiTesto 3"/>
          <p:cNvSpPr txBox="1"/>
          <p:nvPr/>
        </p:nvSpPr>
        <p:spPr>
          <a:xfrm>
            <a:off x="885569" y="3501008"/>
            <a:ext cx="7358839" cy="1569660"/>
          </a:xfrm>
          <a:prstGeom prst="rect">
            <a:avLst/>
          </a:prstGeom>
          <a:noFill/>
        </p:spPr>
        <p:txBody>
          <a:bodyPr wrap="square" rtlCol="0">
            <a:spAutoFit/>
          </a:bodyPr>
          <a:lstStyle/>
          <a:p>
            <a:pPr algn="just"/>
            <a:r>
              <a:rPr lang="it-IT" sz="2400" dirty="0"/>
              <a:t>La mancanza della vista comporta una maggiore dipendenza dalle informazioni visive per cui diventa fondamentale prestare molta attenzione a ciò che sentono e quindi ripeterlo.</a:t>
            </a:r>
          </a:p>
        </p:txBody>
      </p:sp>
      <p:sp>
        <p:nvSpPr>
          <p:cNvPr id="5" name="CasellaDiTesto 4"/>
          <p:cNvSpPr txBox="1"/>
          <p:nvPr/>
        </p:nvSpPr>
        <p:spPr>
          <a:xfrm>
            <a:off x="885569" y="5301208"/>
            <a:ext cx="7358839" cy="830997"/>
          </a:xfrm>
          <a:prstGeom prst="rect">
            <a:avLst/>
          </a:prstGeom>
          <a:noFill/>
        </p:spPr>
        <p:txBody>
          <a:bodyPr wrap="square" rtlCol="0">
            <a:spAutoFit/>
          </a:bodyPr>
          <a:lstStyle/>
          <a:p>
            <a:pPr algn="just"/>
            <a:r>
              <a:rPr lang="it-IT" sz="2400" dirty="0"/>
              <a:t>Le imitazioni possono essere una strategia per l’analisi delle unità linguistiche (competenza sintattica)</a:t>
            </a:r>
          </a:p>
        </p:txBody>
      </p:sp>
    </p:spTree>
    <p:extLst>
      <p:ext uri="{BB962C8B-B14F-4D97-AF65-F5344CB8AC3E}">
        <p14:creationId xmlns:p14="http://schemas.microsoft.com/office/powerpoint/2010/main" val="2855283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rgbClr val="FFC000"/>
                </a:solidFill>
                <a:effectLst>
                  <a:outerShdw blurRad="38100" dist="38100" dir="2700000" algn="tl">
                    <a:srgbClr val="000000">
                      <a:alpha val="43137"/>
                    </a:srgbClr>
                  </a:outerShdw>
                </a:effectLst>
              </a:rPr>
              <a:t>I VERBALISMI </a:t>
            </a:r>
          </a:p>
        </p:txBody>
      </p:sp>
      <p:sp>
        <p:nvSpPr>
          <p:cNvPr id="3" name="Rettangolo 2"/>
          <p:cNvSpPr/>
          <p:nvPr/>
        </p:nvSpPr>
        <p:spPr>
          <a:xfrm>
            <a:off x="251520" y="1556792"/>
            <a:ext cx="8640960" cy="1754326"/>
          </a:xfrm>
          <a:prstGeom prst="rect">
            <a:avLst/>
          </a:prstGeom>
        </p:spPr>
        <p:txBody>
          <a:bodyPr wrap="square">
            <a:spAutoFit/>
          </a:bodyPr>
          <a:lstStyle/>
          <a:p>
            <a:pPr marL="20638" lvl="1" algn="just">
              <a:lnSpc>
                <a:spcPct val="150000"/>
              </a:lnSpc>
              <a:spcBef>
                <a:spcPct val="20000"/>
              </a:spcBef>
              <a:buClr>
                <a:srgbClr val="0F6FC6"/>
              </a:buClr>
              <a:buSzPct val="85000"/>
            </a:pPr>
            <a:r>
              <a:rPr lang="it-IT" sz="2400" dirty="0">
                <a:latin typeface="Constantia"/>
              </a:rPr>
              <a:t>Un fenomeno che interessa l’area del linguaggio è il </a:t>
            </a:r>
            <a:r>
              <a:rPr lang="it-IT" sz="2300" b="1" dirty="0">
                <a:latin typeface="Constantia"/>
              </a:rPr>
              <a:t>verbalismo,</a:t>
            </a:r>
            <a:r>
              <a:rPr lang="it-IT" sz="2400" dirty="0">
                <a:latin typeface="Constantia"/>
              </a:rPr>
              <a:t> determinato dall’impossibilità di associare in modo visivo un </a:t>
            </a:r>
            <a:r>
              <a:rPr lang="it-IT" sz="2300" b="1" i="1" dirty="0">
                <a:latin typeface="Constantia"/>
              </a:rPr>
              <a:t>significante</a:t>
            </a:r>
            <a:r>
              <a:rPr lang="it-IT" sz="2400" dirty="0">
                <a:latin typeface="Constantia"/>
              </a:rPr>
              <a:t> ad un </a:t>
            </a:r>
            <a:r>
              <a:rPr lang="it-IT" sz="2300" b="1" i="1" dirty="0">
                <a:latin typeface="Constantia"/>
              </a:rPr>
              <a:t>significato</a:t>
            </a:r>
            <a:r>
              <a:rPr lang="it-IT" sz="2400" i="1" dirty="0">
                <a:latin typeface="Constantia"/>
              </a:rPr>
              <a:t>.</a:t>
            </a:r>
          </a:p>
        </p:txBody>
      </p:sp>
      <p:graphicFrame>
        <p:nvGraphicFramePr>
          <p:cNvPr id="4" name="Diagramma 3"/>
          <p:cNvGraphicFramePr/>
          <p:nvPr>
            <p:extLst>
              <p:ext uri="{D42A27DB-BD31-4B8C-83A1-F6EECF244321}">
                <p14:modId xmlns:p14="http://schemas.microsoft.com/office/powerpoint/2010/main" val="1178069973"/>
              </p:ext>
            </p:extLst>
          </p:nvPr>
        </p:nvGraphicFramePr>
        <p:xfrm>
          <a:off x="251520" y="3941105"/>
          <a:ext cx="8424936"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252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sz="3600" b="1" dirty="0">
                <a:solidFill>
                  <a:srgbClr val="FFFF00"/>
                </a:solidFill>
                <a:effectLst>
                  <a:outerShdw blurRad="38100" dist="38100" dir="2700000" algn="tl">
                    <a:srgbClr val="000000">
                      <a:alpha val="43137"/>
                    </a:srgbClr>
                  </a:outerShdw>
                </a:effectLst>
              </a:rPr>
              <a:t>Lo </a:t>
            </a:r>
            <a:r>
              <a:rPr lang="it-IT" sz="3600" b="1">
                <a:solidFill>
                  <a:srgbClr val="FFFF00"/>
                </a:solidFill>
                <a:effectLst>
                  <a:outerShdw blurRad="38100" dist="38100" dir="2700000" algn="tl">
                    <a:srgbClr val="000000">
                      <a:alpha val="43137"/>
                    </a:srgbClr>
                  </a:outerShdw>
                </a:effectLst>
              </a:rPr>
              <a:t>sviluppo social </a:t>
            </a:r>
            <a:r>
              <a:rPr lang="it-IT" sz="3600" b="1" dirty="0">
                <a:solidFill>
                  <a:srgbClr val="FFFF00"/>
                </a:solidFill>
                <a:effectLst>
                  <a:outerShdw blurRad="38100" dist="38100" dir="2700000" algn="tl">
                    <a:srgbClr val="000000">
                      <a:alpha val="43137"/>
                    </a:srgbClr>
                  </a:outerShdw>
                </a:effectLst>
              </a:rPr>
              <a:t>nei soggetti ciechi</a:t>
            </a:r>
          </a:p>
        </p:txBody>
      </p:sp>
      <p:sp>
        <p:nvSpPr>
          <p:cNvPr id="3" name="Sottotitolo 2"/>
          <p:cNvSpPr>
            <a:spLocks noGrp="1"/>
          </p:cNvSpPr>
          <p:nvPr>
            <p:ph type="subTitle" idx="1"/>
          </p:nvPr>
        </p:nvSpPr>
        <p:spPr/>
        <p:txBody>
          <a:bodyPr/>
          <a:lstStyle/>
          <a:p>
            <a:pPr algn="r"/>
            <a:endParaRPr lang="it-IT" b="1" dirty="0">
              <a:effectLst>
                <a:outerShdw blurRad="38100" dist="38100" dir="2700000" algn="tl">
                  <a:srgbClr val="000000">
                    <a:alpha val="43137"/>
                  </a:srgbClr>
                </a:outerShdw>
              </a:effectLst>
            </a:endParaRPr>
          </a:p>
          <a:p>
            <a:pPr algn="r"/>
            <a:r>
              <a:rPr lang="it-IT" b="1" i="1" dirty="0">
                <a:effectLst>
                  <a:outerShdw blurRad="38100" dist="38100" dir="2700000" algn="tl">
                    <a:srgbClr val="000000">
                      <a:alpha val="43137"/>
                    </a:srgbClr>
                  </a:outerShdw>
                </a:effectLst>
              </a:rPr>
              <a:t>Prof.ssa Paola Aiello</a:t>
            </a:r>
          </a:p>
        </p:txBody>
      </p:sp>
      <p:pic>
        <p:nvPicPr>
          <p:cNvPr id="4" name="Immagine 1"/>
          <p:cNvPicPr>
            <a:picLocks noChangeAspect="1"/>
          </p:cNvPicPr>
          <p:nvPr/>
        </p:nvPicPr>
        <p:blipFill>
          <a:blip r:embed="rId2" cstate="print"/>
          <a:srcRect/>
          <a:stretch>
            <a:fillRect/>
          </a:stretch>
        </p:blipFill>
        <p:spPr bwMode="auto">
          <a:xfrm>
            <a:off x="467544" y="260648"/>
            <a:ext cx="1440160" cy="1368152"/>
          </a:xfrm>
          <a:prstGeom prst="rect">
            <a:avLst/>
          </a:prstGeom>
          <a:noFill/>
          <a:ln w="9525">
            <a:noFill/>
            <a:miter lim="800000"/>
            <a:headEnd/>
            <a:tailEnd/>
          </a:ln>
        </p:spPr>
      </p:pic>
    </p:spTree>
    <p:extLst>
      <p:ext uri="{BB962C8B-B14F-4D97-AF65-F5344CB8AC3E}">
        <p14:creationId xmlns:p14="http://schemas.microsoft.com/office/powerpoint/2010/main" val="3015433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0000"/>
                </a:solidFill>
                <a:effectLst>
                  <a:outerShdw blurRad="38100" dist="38100" dir="2700000" algn="tl">
                    <a:srgbClr val="000000">
                      <a:alpha val="43137"/>
                    </a:srgbClr>
                  </a:outerShdw>
                </a:effectLst>
              </a:rPr>
              <a:t>LO SVILUPPO SOCIALE</a:t>
            </a:r>
          </a:p>
        </p:txBody>
      </p:sp>
      <p:sp>
        <p:nvSpPr>
          <p:cNvPr id="3" name="Freccia in giù 2"/>
          <p:cNvSpPr/>
          <p:nvPr/>
        </p:nvSpPr>
        <p:spPr>
          <a:xfrm>
            <a:off x="4351979" y="1546572"/>
            <a:ext cx="4846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426327" y="2144176"/>
            <a:ext cx="8335936" cy="584775"/>
          </a:xfrm>
          <a:prstGeom prst="rect">
            <a:avLst/>
          </a:prstGeom>
          <a:noFill/>
        </p:spPr>
        <p:txBody>
          <a:bodyPr wrap="none" rtlCol="0">
            <a:spAutoFit/>
          </a:bodyPr>
          <a:lstStyle/>
          <a:p>
            <a:r>
              <a:rPr lang="it-IT" sz="3200" dirty="0"/>
              <a:t>Acquisizione delle </a:t>
            </a:r>
            <a:r>
              <a:rPr lang="it-IT" sz="3200" b="1" dirty="0">
                <a:solidFill>
                  <a:srgbClr val="FFC000"/>
                </a:solidFill>
              </a:rPr>
              <a:t>competenze e abilità sociali</a:t>
            </a:r>
          </a:p>
        </p:txBody>
      </p:sp>
      <p:sp>
        <p:nvSpPr>
          <p:cNvPr id="6" name="Freccia in giù 5"/>
          <p:cNvSpPr/>
          <p:nvPr/>
        </p:nvSpPr>
        <p:spPr>
          <a:xfrm>
            <a:off x="4351979" y="2996952"/>
            <a:ext cx="4846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20630" y="3707740"/>
            <a:ext cx="7939801" cy="1938992"/>
          </a:xfrm>
          <a:prstGeom prst="rect">
            <a:avLst/>
          </a:prstGeom>
          <a:noFill/>
        </p:spPr>
        <p:txBody>
          <a:bodyPr wrap="square" rtlCol="0">
            <a:spAutoFit/>
          </a:bodyPr>
          <a:lstStyle/>
          <a:p>
            <a:pPr algn="just"/>
            <a:r>
              <a:rPr lang="it-IT" sz="2400" dirty="0"/>
              <a:t>Comportamenti verbali e non verbali con le quali le persone influenzano i comportamenti altrui nel contesto interpersonale, e in questo modo il proprio ambiente, ottenendo risultati desiderabili o rimovendo o evitando risultati indesiderabili nella sfera sociale.</a:t>
            </a:r>
          </a:p>
        </p:txBody>
      </p:sp>
      <p:sp>
        <p:nvSpPr>
          <p:cNvPr id="8" name="CasellaDiTesto 7"/>
          <p:cNvSpPr txBox="1"/>
          <p:nvPr/>
        </p:nvSpPr>
        <p:spPr>
          <a:xfrm>
            <a:off x="3138705" y="5939988"/>
            <a:ext cx="2520280" cy="369332"/>
          </a:xfrm>
          <a:prstGeom prst="rect">
            <a:avLst/>
          </a:prstGeom>
          <a:noFill/>
        </p:spPr>
        <p:txBody>
          <a:bodyPr wrap="square" rtlCol="0">
            <a:spAutoFit/>
          </a:bodyPr>
          <a:lstStyle/>
          <a:p>
            <a:r>
              <a:rPr lang="it-IT" dirty="0" err="1"/>
              <a:t>Rinn</a:t>
            </a:r>
            <a:r>
              <a:rPr lang="it-IT" dirty="0"/>
              <a:t> e </a:t>
            </a:r>
            <a:r>
              <a:rPr lang="it-IT" dirty="0" err="1"/>
              <a:t>Markle</a:t>
            </a:r>
            <a:r>
              <a:rPr lang="it-IT" dirty="0"/>
              <a:t> (1979)</a:t>
            </a:r>
          </a:p>
        </p:txBody>
      </p:sp>
    </p:spTree>
    <p:extLst>
      <p:ext uri="{BB962C8B-B14F-4D97-AF65-F5344CB8AC3E}">
        <p14:creationId xmlns:p14="http://schemas.microsoft.com/office/powerpoint/2010/main" val="2507741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rgbClr val="FFFF00"/>
                </a:solidFill>
                <a:effectLst>
                  <a:outerShdw blurRad="38100" dist="38100" dir="2700000" algn="tl">
                    <a:srgbClr val="000000">
                      <a:alpha val="43137"/>
                    </a:srgbClr>
                  </a:outerShdw>
                </a:effectLst>
              </a:rPr>
              <a:t>COMPONENTI DELLE ABILITA’ E DELLE COMPETENZE SOCIALI</a:t>
            </a:r>
          </a:p>
        </p:txBody>
      </p:sp>
      <p:graphicFrame>
        <p:nvGraphicFramePr>
          <p:cNvPr id="3" name="Diagramma 2"/>
          <p:cNvGraphicFramePr/>
          <p:nvPr>
            <p:extLst>
              <p:ext uri="{D42A27DB-BD31-4B8C-83A1-F6EECF244321}">
                <p14:modId xmlns:p14="http://schemas.microsoft.com/office/powerpoint/2010/main" val="4034964817"/>
              </p:ext>
            </p:extLst>
          </p:nvPr>
        </p:nvGraphicFramePr>
        <p:xfrm>
          <a:off x="-108520" y="1556792"/>
          <a:ext cx="914501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550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332656"/>
            <a:ext cx="8229600" cy="1143000"/>
          </a:xfrm>
        </p:spPr>
        <p:txBody>
          <a:bodyPr>
            <a:normAutofit/>
          </a:bodyPr>
          <a:lstStyle/>
          <a:p>
            <a:r>
              <a:rPr lang="it-IT" sz="3200" b="1" dirty="0">
                <a:solidFill>
                  <a:srgbClr val="FFFF00"/>
                </a:solidFill>
                <a:effectLst>
                  <a:outerShdw blurRad="38100" dist="38100" dir="2700000" algn="tl">
                    <a:srgbClr val="000000">
                      <a:alpha val="43137"/>
                    </a:srgbClr>
                  </a:outerShdw>
                </a:effectLst>
              </a:rPr>
              <a:t>COMPONENTI DELLE ABILITA’ E DELLE COMPETENZE SOCIALI</a:t>
            </a:r>
          </a:p>
        </p:txBody>
      </p:sp>
      <p:graphicFrame>
        <p:nvGraphicFramePr>
          <p:cNvPr id="3" name="Diagramma 2"/>
          <p:cNvGraphicFramePr/>
          <p:nvPr>
            <p:extLst>
              <p:ext uri="{D42A27DB-BD31-4B8C-83A1-F6EECF244321}">
                <p14:modId xmlns:p14="http://schemas.microsoft.com/office/powerpoint/2010/main" val="259041882"/>
              </p:ext>
            </p:extLst>
          </p:nvPr>
        </p:nvGraphicFramePr>
        <p:xfrm>
          <a:off x="1187624" y="1601321"/>
          <a:ext cx="705678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5580112" y="6196662"/>
            <a:ext cx="2512226" cy="369332"/>
          </a:xfrm>
          <a:prstGeom prst="rect">
            <a:avLst/>
          </a:prstGeom>
          <a:noFill/>
        </p:spPr>
        <p:txBody>
          <a:bodyPr wrap="none" rtlCol="0">
            <a:spAutoFit/>
          </a:bodyPr>
          <a:lstStyle/>
          <a:p>
            <a:r>
              <a:rPr lang="it-IT" dirty="0" err="1"/>
              <a:t>Comoglio</a:t>
            </a:r>
            <a:r>
              <a:rPr lang="it-IT" dirty="0"/>
              <a:t>  Cardoso,1996</a:t>
            </a:r>
          </a:p>
        </p:txBody>
      </p:sp>
    </p:spTree>
    <p:extLst>
      <p:ext uri="{BB962C8B-B14F-4D97-AF65-F5344CB8AC3E}">
        <p14:creationId xmlns:p14="http://schemas.microsoft.com/office/powerpoint/2010/main" val="1446524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normAutofit/>
          </a:bodyPr>
          <a:lstStyle/>
          <a:p>
            <a:r>
              <a:rPr lang="it-IT" sz="3600" b="1" dirty="0">
                <a:solidFill>
                  <a:srgbClr val="FFFF00"/>
                </a:solidFill>
                <a:effectLst>
                  <a:outerShdw blurRad="38100" dist="38100" dir="2700000" algn="tl">
                    <a:srgbClr val="000000">
                      <a:alpha val="43137"/>
                    </a:srgbClr>
                  </a:outerShdw>
                </a:effectLst>
              </a:rPr>
              <a:t>TAPPE FONDAMENTALI</a:t>
            </a:r>
          </a:p>
        </p:txBody>
      </p:sp>
      <p:graphicFrame>
        <p:nvGraphicFramePr>
          <p:cNvPr id="3" name="Diagramma 2"/>
          <p:cNvGraphicFramePr/>
          <p:nvPr>
            <p:extLst>
              <p:ext uri="{D42A27DB-BD31-4B8C-83A1-F6EECF244321}">
                <p14:modId xmlns:p14="http://schemas.microsoft.com/office/powerpoint/2010/main" val="3245130011"/>
              </p:ext>
            </p:extLst>
          </p:nvPr>
        </p:nvGraphicFramePr>
        <p:xfrm>
          <a:off x="107504" y="4149080"/>
          <a:ext cx="8784976" cy="233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996514552"/>
              </p:ext>
            </p:extLst>
          </p:nvPr>
        </p:nvGraphicFramePr>
        <p:xfrm>
          <a:off x="179512" y="1052736"/>
          <a:ext cx="8712968" cy="2952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173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pPr algn="ctr"/>
            <a:r>
              <a:rPr lang="it-IT" sz="3600" b="1" dirty="0">
                <a:solidFill>
                  <a:srgbClr val="FFFF00"/>
                </a:solidFill>
                <a:effectLst>
                  <a:outerShdw blurRad="38100" dist="38100" dir="2700000" algn="tl">
                    <a:srgbClr val="000000">
                      <a:alpha val="43137"/>
                    </a:srgbClr>
                  </a:outerShdw>
                </a:effectLst>
              </a:rPr>
              <a:t>La disabilità visiva come condanna divina </a:t>
            </a: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CasellaDiTesto 3"/>
          <p:cNvSpPr txBox="1"/>
          <p:nvPr/>
        </p:nvSpPr>
        <p:spPr>
          <a:xfrm>
            <a:off x="580326" y="1556792"/>
            <a:ext cx="8012460" cy="4401205"/>
          </a:xfrm>
          <a:prstGeom prst="rect">
            <a:avLst/>
          </a:prstGeom>
          <a:noFill/>
        </p:spPr>
        <p:txBody>
          <a:bodyPr wrap="square" rtlCol="0">
            <a:spAutoFit/>
          </a:bodyPr>
          <a:lstStyle/>
          <a:p>
            <a:pPr algn="just"/>
            <a:r>
              <a:rPr lang="it-IT" sz="2800" dirty="0"/>
              <a:t>Sul cieco</a:t>
            </a:r>
          </a:p>
          <a:p>
            <a:pPr algn="just"/>
            <a:r>
              <a:rPr lang="it-IT" sz="2800" dirty="0"/>
              <a:t>«[...] grava la pesante taccia del colpevole, punito dal fato o dall’ira degli dei; oppure in modo non meno deleterio per la sua considerazione sul piano umano e sociale, viene considerato un indiziato dagli dei e dal fato per la profezia e la divinazione del futuro. In entrambi i casi la sua sorte è chiaramente posta al di fuori della normale vita sociale, ai margini stessi della vita. Il cieco scacciato e temuto non [acquista] alcuna dimensione umana»</a:t>
            </a:r>
            <a:endParaRPr lang="it-IT" sz="2800" i="1" dirty="0">
              <a:solidFill>
                <a:prstClr val="white"/>
              </a:solidFill>
              <a:effectLst>
                <a:outerShdw blurRad="38100" dist="38100" dir="2700000" algn="tl">
                  <a:srgbClr val="000000">
                    <a:alpha val="43137"/>
                  </a:srgbClr>
                </a:outerShdw>
              </a:effectLst>
            </a:endParaRPr>
          </a:p>
        </p:txBody>
      </p:sp>
      <p:sp>
        <p:nvSpPr>
          <p:cNvPr id="5" name="CasellaDiTesto 4"/>
          <p:cNvSpPr txBox="1"/>
          <p:nvPr/>
        </p:nvSpPr>
        <p:spPr>
          <a:xfrm>
            <a:off x="5975648" y="5957997"/>
            <a:ext cx="3168352" cy="369332"/>
          </a:xfrm>
          <a:prstGeom prst="rect">
            <a:avLst/>
          </a:prstGeom>
          <a:noFill/>
        </p:spPr>
        <p:txBody>
          <a:bodyPr wrap="square" rtlCol="0">
            <a:spAutoFit/>
          </a:bodyPr>
          <a:lstStyle/>
          <a:p>
            <a:r>
              <a:rPr lang="it-IT" dirty="0"/>
              <a:t>Ceppi, 1992</a:t>
            </a:r>
          </a:p>
        </p:txBody>
      </p:sp>
      <p:sp>
        <p:nvSpPr>
          <p:cNvPr id="6" name="CasellaDiTesto 5"/>
          <p:cNvSpPr txBox="1"/>
          <p:nvPr/>
        </p:nvSpPr>
        <p:spPr>
          <a:xfrm>
            <a:off x="6128048" y="6110397"/>
            <a:ext cx="3168352" cy="369332"/>
          </a:xfrm>
          <a:prstGeom prst="rect">
            <a:avLst/>
          </a:prstGeom>
          <a:noFill/>
        </p:spPr>
        <p:txBody>
          <a:bodyPr wrap="square" rtlCol="0">
            <a:spAutoFit/>
          </a:bodyPr>
          <a:lstStyle/>
          <a:p>
            <a:r>
              <a:rPr lang="it-IT" dirty="0"/>
              <a:t>Ceppi, 1992</a:t>
            </a:r>
          </a:p>
        </p:txBody>
      </p:sp>
    </p:spTree>
    <p:extLst>
      <p:ext uri="{BB962C8B-B14F-4D97-AF65-F5344CB8AC3E}">
        <p14:creationId xmlns:p14="http://schemas.microsoft.com/office/powerpoint/2010/main" val="1843593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normAutofit/>
          </a:bodyPr>
          <a:lstStyle/>
          <a:p>
            <a:r>
              <a:rPr lang="it-IT" sz="3600" b="1" dirty="0">
                <a:solidFill>
                  <a:srgbClr val="FFFF00"/>
                </a:solidFill>
                <a:effectLst>
                  <a:outerShdw blurRad="38100" dist="38100" dir="2700000" algn="tl">
                    <a:srgbClr val="000000">
                      <a:alpha val="43137"/>
                    </a:srgbClr>
                  </a:outerShdw>
                </a:effectLst>
              </a:rPr>
              <a:t>TAPPE FONDAMENTALI</a:t>
            </a:r>
          </a:p>
        </p:txBody>
      </p:sp>
      <p:graphicFrame>
        <p:nvGraphicFramePr>
          <p:cNvPr id="3" name="Diagramma 2"/>
          <p:cNvGraphicFramePr/>
          <p:nvPr>
            <p:extLst>
              <p:ext uri="{D42A27DB-BD31-4B8C-83A1-F6EECF244321}">
                <p14:modId xmlns:p14="http://schemas.microsoft.com/office/powerpoint/2010/main" val="3425479256"/>
              </p:ext>
            </p:extLst>
          </p:nvPr>
        </p:nvGraphicFramePr>
        <p:xfrm>
          <a:off x="107504" y="4365104"/>
          <a:ext cx="878497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406452904"/>
              </p:ext>
            </p:extLst>
          </p:nvPr>
        </p:nvGraphicFramePr>
        <p:xfrm>
          <a:off x="107504" y="1340768"/>
          <a:ext cx="8784976" cy="2367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9025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lstStyle/>
          <a:p>
            <a:r>
              <a:rPr lang="it-IT" dirty="0">
                <a:solidFill>
                  <a:srgbClr val="FFFF00"/>
                </a:solidFill>
              </a:rPr>
              <a:t>Le relazioni con i pari</a:t>
            </a:r>
          </a:p>
        </p:txBody>
      </p:sp>
      <p:graphicFrame>
        <p:nvGraphicFramePr>
          <p:cNvPr id="3" name="Diagramma 2"/>
          <p:cNvGraphicFramePr/>
          <p:nvPr>
            <p:extLst>
              <p:ext uri="{D42A27DB-BD31-4B8C-83A1-F6EECF244321}">
                <p14:modId xmlns:p14="http://schemas.microsoft.com/office/powerpoint/2010/main" val="771937301"/>
              </p:ext>
            </p:extLst>
          </p:nvPr>
        </p:nvGraphicFramePr>
        <p:xfrm>
          <a:off x="395536" y="1772816"/>
          <a:ext cx="8424936" cy="348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1134096" y="2335788"/>
            <a:ext cx="1650148" cy="523220"/>
          </a:xfrm>
          <a:prstGeom prst="rect">
            <a:avLst/>
          </a:prstGeom>
          <a:noFill/>
        </p:spPr>
        <p:txBody>
          <a:bodyPr wrap="square" rtlCol="0">
            <a:spAutoFit/>
          </a:bodyPr>
          <a:lstStyle/>
          <a:p>
            <a:pPr algn="ctr"/>
            <a:r>
              <a:rPr lang="it-IT" sz="2800" dirty="0" err="1"/>
              <a:t>Modeling</a:t>
            </a:r>
            <a:r>
              <a:rPr lang="it-IT" sz="2800" dirty="0"/>
              <a:t> </a:t>
            </a:r>
          </a:p>
        </p:txBody>
      </p:sp>
      <p:sp>
        <p:nvSpPr>
          <p:cNvPr id="5" name="CasellaDiTesto 4"/>
          <p:cNvSpPr txBox="1"/>
          <p:nvPr/>
        </p:nvSpPr>
        <p:spPr>
          <a:xfrm>
            <a:off x="1763688" y="4095859"/>
            <a:ext cx="1584176" cy="830997"/>
          </a:xfrm>
          <a:prstGeom prst="rect">
            <a:avLst/>
          </a:prstGeom>
          <a:noFill/>
        </p:spPr>
        <p:txBody>
          <a:bodyPr wrap="square" rtlCol="0">
            <a:spAutoFit/>
          </a:bodyPr>
          <a:lstStyle/>
          <a:p>
            <a:pPr algn="ctr"/>
            <a:r>
              <a:rPr lang="it-IT" sz="2400" dirty="0"/>
              <a:t>Rinforzo e feedback</a:t>
            </a:r>
          </a:p>
        </p:txBody>
      </p:sp>
      <p:sp>
        <p:nvSpPr>
          <p:cNvPr id="6" name="CasellaDiTesto 5"/>
          <p:cNvSpPr txBox="1"/>
          <p:nvPr/>
        </p:nvSpPr>
        <p:spPr>
          <a:xfrm>
            <a:off x="107505" y="5661248"/>
            <a:ext cx="8784976" cy="646331"/>
          </a:xfrm>
          <a:prstGeom prst="rect">
            <a:avLst/>
          </a:prstGeom>
          <a:noFill/>
        </p:spPr>
        <p:txBody>
          <a:bodyPr wrap="square" rtlCol="0">
            <a:spAutoFit/>
          </a:bodyPr>
          <a:lstStyle/>
          <a:p>
            <a:r>
              <a:rPr lang="it-IT" dirty="0"/>
              <a:t>I soggetti con disabilità non possiedono adeguate abilità sociali perché spesso i coetanei li respingono impedendo meccanismi di </a:t>
            </a:r>
            <a:r>
              <a:rPr lang="it-IT" dirty="0" err="1"/>
              <a:t>modeling</a:t>
            </a:r>
            <a:endParaRPr lang="it-IT" dirty="0"/>
          </a:p>
        </p:txBody>
      </p:sp>
    </p:spTree>
    <p:extLst>
      <p:ext uri="{BB962C8B-B14F-4D97-AF65-F5344CB8AC3E}">
        <p14:creationId xmlns:p14="http://schemas.microsoft.com/office/powerpoint/2010/main" val="4289211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a:solidFill>
                  <a:srgbClr val="FFFF00"/>
                </a:solidFill>
                <a:effectLst>
                  <a:outerShdw blurRad="38100" dist="38100" dir="2700000" algn="tl">
                    <a:srgbClr val="000000">
                      <a:alpha val="43137"/>
                    </a:srgbClr>
                  </a:outerShdw>
                </a:effectLst>
              </a:rPr>
              <a:t>INTERAZIONE CON I PARI DEL SOGGETTO CIECO</a:t>
            </a:r>
          </a:p>
        </p:txBody>
      </p:sp>
      <p:graphicFrame>
        <p:nvGraphicFramePr>
          <p:cNvPr id="3" name="Diagramma 2"/>
          <p:cNvGraphicFramePr/>
          <p:nvPr>
            <p:extLst>
              <p:ext uri="{D42A27DB-BD31-4B8C-83A1-F6EECF244321}">
                <p14:modId xmlns:p14="http://schemas.microsoft.com/office/powerpoint/2010/main" val="4195101654"/>
              </p:ext>
            </p:extLst>
          </p:nvPr>
        </p:nvGraphicFramePr>
        <p:xfrm>
          <a:off x="467544" y="1412776"/>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83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rgbClr val="FFFF00"/>
                </a:solidFill>
              </a:rPr>
              <a:t>INSEGNAMENTO DIRETTO DELLE ABILITA’ SOCIALI</a:t>
            </a:r>
          </a:p>
        </p:txBody>
      </p:sp>
      <p:graphicFrame>
        <p:nvGraphicFramePr>
          <p:cNvPr id="3" name="Diagramma 2"/>
          <p:cNvGraphicFramePr/>
          <p:nvPr>
            <p:extLst>
              <p:ext uri="{D42A27DB-BD31-4B8C-83A1-F6EECF244321}">
                <p14:modId xmlns:p14="http://schemas.microsoft.com/office/powerpoint/2010/main" val="3972496169"/>
              </p:ext>
            </p:extLst>
          </p:nvPr>
        </p:nvGraphicFramePr>
        <p:xfrm>
          <a:off x="683568" y="1844824"/>
          <a:ext cx="799288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005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rgbClr val="FFFF00"/>
                </a:solidFill>
              </a:rPr>
              <a:t>IMPORTANZA DEL FEEDBACK</a:t>
            </a:r>
          </a:p>
        </p:txBody>
      </p:sp>
      <p:graphicFrame>
        <p:nvGraphicFramePr>
          <p:cNvPr id="3" name="Diagramma 2"/>
          <p:cNvGraphicFramePr/>
          <p:nvPr>
            <p:extLst>
              <p:ext uri="{D42A27DB-BD31-4B8C-83A1-F6EECF244321}">
                <p14:modId xmlns:p14="http://schemas.microsoft.com/office/powerpoint/2010/main" val="1469408478"/>
              </p:ext>
            </p:extLst>
          </p:nvPr>
        </p:nvGraphicFramePr>
        <p:xfrm>
          <a:off x="467544" y="836712"/>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ttore 4 4"/>
          <p:cNvCxnSpPr/>
          <p:nvPr/>
        </p:nvCxnSpPr>
        <p:spPr>
          <a:xfrm>
            <a:off x="1979712" y="3933056"/>
            <a:ext cx="914400" cy="9144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059833" y="4571836"/>
            <a:ext cx="2736304" cy="646331"/>
          </a:xfrm>
          <a:prstGeom prst="rect">
            <a:avLst/>
          </a:prstGeom>
          <a:noFill/>
        </p:spPr>
        <p:txBody>
          <a:bodyPr wrap="square" rtlCol="0">
            <a:spAutoFit/>
          </a:bodyPr>
          <a:lstStyle/>
          <a:p>
            <a:r>
              <a:rPr lang="it-IT" dirty="0"/>
              <a:t>INTERNO (</a:t>
            </a:r>
            <a:r>
              <a:rPr lang="it-IT" dirty="0" err="1"/>
              <a:t>autorinforzamento</a:t>
            </a:r>
            <a:r>
              <a:rPr lang="it-IT" dirty="0"/>
              <a:t>)</a:t>
            </a:r>
          </a:p>
        </p:txBody>
      </p:sp>
      <p:cxnSp>
        <p:nvCxnSpPr>
          <p:cNvPr id="8" name="Connettore 4 7"/>
          <p:cNvCxnSpPr/>
          <p:nvPr/>
        </p:nvCxnSpPr>
        <p:spPr>
          <a:xfrm rot="10800000" flipV="1">
            <a:off x="1083792" y="4161092"/>
            <a:ext cx="1368152" cy="74591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683568" y="4907011"/>
            <a:ext cx="2088232" cy="923330"/>
          </a:xfrm>
          <a:prstGeom prst="rect">
            <a:avLst/>
          </a:prstGeom>
          <a:noFill/>
        </p:spPr>
        <p:txBody>
          <a:bodyPr wrap="square" rtlCol="0">
            <a:spAutoFit/>
          </a:bodyPr>
          <a:lstStyle/>
          <a:p>
            <a:r>
              <a:rPr lang="it-IT" dirty="0"/>
              <a:t>ESTERNO (procurato dagli altri)</a:t>
            </a:r>
          </a:p>
        </p:txBody>
      </p:sp>
      <p:sp>
        <p:nvSpPr>
          <p:cNvPr id="14" name="CasellaDiTesto 13"/>
          <p:cNvSpPr txBox="1"/>
          <p:nvPr/>
        </p:nvSpPr>
        <p:spPr>
          <a:xfrm>
            <a:off x="2555776" y="5661248"/>
            <a:ext cx="5976664" cy="923330"/>
          </a:xfrm>
          <a:prstGeom prst="rect">
            <a:avLst/>
          </a:prstGeom>
          <a:noFill/>
        </p:spPr>
        <p:txBody>
          <a:bodyPr wrap="square" rtlCol="0">
            <a:spAutoFit/>
          </a:bodyPr>
          <a:lstStyle/>
          <a:p>
            <a:pPr algn="just"/>
            <a:r>
              <a:rPr lang="it-IT" dirty="0"/>
              <a:t>Per i bambini non vedenti aiuta a comprendere in che modo i loro comportamenti differiscono da quelli degli altri e come vengono giudicati</a:t>
            </a:r>
          </a:p>
        </p:txBody>
      </p:sp>
    </p:spTree>
    <p:extLst>
      <p:ext uri="{BB962C8B-B14F-4D97-AF65-F5344CB8AC3E}">
        <p14:creationId xmlns:p14="http://schemas.microsoft.com/office/powerpoint/2010/main" val="453720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3600" b="1" dirty="0">
                <a:solidFill>
                  <a:srgbClr val="FFFF00"/>
                </a:solidFill>
              </a:rPr>
              <a:t>STRATEGIE DIDATTICHE</a:t>
            </a:r>
          </a:p>
        </p:txBody>
      </p:sp>
      <p:graphicFrame>
        <p:nvGraphicFramePr>
          <p:cNvPr id="3" name="Diagramma 2"/>
          <p:cNvGraphicFramePr/>
          <p:nvPr>
            <p:extLst>
              <p:ext uri="{D42A27DB-BD31-4B8C-83A1-F6EECF244321}">
                <p14:modId xmlns:p14="http://schemas.microsoft.com/office/powerpoint/2010/main" val="1454185649"/>
              </p:ext>
            </p:extLst>
          </p:nvPr>
        </p:nvGraphicFramePr>
        <p:xfrm>
          <a:off x="251520" y="1098972"/>
          <a:ext cx="8424936"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ccia in giù 3"/>
          <p:cNvSpPr/>
          <p:nvPr/>
        </p:nvSpPr>
        <p:spPr>
          <a:xfrm>
            <a:off x="899592" y="3068960"/>
            <a:ext cx="988688" cy="2880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09383" y="3573016"/>
            <a:ext cx="2648277" cy="707886"/>
          </a:xfrm>
          <a:prstGeom prst="rect">
            <a:avLst/>
          </a:prstGeom>
          <a:noFill/>
        </p:spPr>
        <p:txBody>
          <a:bodyPr wrap="square" rtlCol="0">
            <a:spAutoFit/>
          </a:bodyPr>
          <a:lstStyle/>
          <a:p>
            <a:pPr algn="ctr"/>
            <a:r>
              <a:rPr lang="it-IT" sz="2000" dirty="0"/>
              <a:t>INTERDIPENDENZA POSITIVA</a:t>
            </a:r>
          </a:p>
        </p:txBody>
      </p:sp>
      <p:sp>
        <p:nvSpPr>
          <p:cNvPr id="7" name="CasellaDiTesto 6"/>
          <p:cNvSpPr txBox="1"/>
          <p:nvPr/>
        </p:nvSpPr>
        <p:spPr>
          <a:xfrm>
            <a:off x="164203" y="4468470"/>
            <a:ext cx="2823621" cy="1477328"/>
          </a:xfrm>
          <a:prstGeom prst="rect">
            <a:avLst/>
          </a:prstGeom>
          <a:noFill/>
        </p:spPr>
        <p:txBody>
          <a:bodyPr wrap="square" rtlCol="0">
            <a:spAutoFit/>
          </a:bodyPr>
          <a:lstStyle/>
          <a:p>
            <a:pPr algn="just"/>
            <a:r>
              <a:rPr lang="it-IT" dirty="0"/>
              <a:t>Gli obiettivi prestabiliti possono essere raggiunti solo se ciascun membro del gruppo offre il proprio contributo</a:t>
            </a:r>
          </a:p>
        </p:txBody>
      </p:sp>
      <p:sp>
        <p:nvSpPr>
          <p:cNvPr id="8" name="CasellaDiTesto 7"/>
          <p:cNvSpPr txBox="1"/>
          <p:nvPr/>
        </p:nvSpPr>
        <p:spPr>
          <a:xfrm>
            <a:off x="3172196" y="4725144"/>
            <a:ext cx="5742484" cy="1815882"/>
          </a:xfrm>
          <a:prstGeom prst="rect">
            <a:avLst/>
          </a:prstGeom>
          <a:noFill/>
        </p:spPr>
        <p:txBody>
          <a:bodyPr wrap="square" rtlCol="0">
            <a:spAutoFit/>
          </a:bodyPr>
          <a:lstStyle/>
          <a:p>
            <a:pPr algn="just"/>
            <a:r>
              <a:rPr lang="it-IT" sz="2800" dirty="0">
                <a:solidFill>
                  <a:srgbClr val="FFFF00"/>
                </a:solidFill>
              </a:rPr>
              <a:t>Riduzione del tempo in giochi solitari, aumento dei comportamenti di inizio dell’interazione e di risposta adeguata alle sollecitazioni</a:t>
            </a:r>
          </a:p>
        </p:txBody>
      </p:sp>
    </p:spTree>
    <p:extLst>
      <p:ext uri="{BB962C8B-B14F-4D97-AF65-F5344CB8AC3E}">
        <p14:creationId xmlns:p14="http://schemas.microsoft.com/office/powerpoint/2010/main" val="288644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Valentin </a:t>
            </a:r>
            <a:r>
              <a:rPr lang="it-IT" sz="3600" dirty="0" err="1">
                <a:solidFill>
                  <a:srgbClr val="FFFF00"/>
                </a:solidFill>
              </a:rPr>
              <a:t>Haüy</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4" name="CasellaDiTesto 3"/>
          <p:cNvSpPr txBox="1"/>
          <p:nvPr/>
        </p:nvSpPr>
        <p:spPr>
          <a:xfrm>
            <a:off x="580326" y="1556792"/>
            <a:ext cx="8012460" cy="3539430"/>
          </a:xfrm>
          <a:prstGeom prst="rect">
            <a:avLst/>
          </a:prstGeom>
          <a:noFill/>
        </p:spPr>
        <p:txBody>
          <a:bodyPr wrap="square" rtlCol="0">
            <a:spAutoFit/>
          </a:bodyPr>
          <a:lstStyle/>
          <a:p>
            <a:pPr algn="just"/>
            <a:r>
              <a:rPr lang="it-IT" sz="2800" dirty="0"/>
              <a:t>Da un punto di vista strettamente pedagogico il problema è stato affrontato per la prima volta dal filantropo francese Valentin </a:t>
            </a:r>
            <a:r>
              <a:rPr lang="it-IT" sz="2800" dirty="0" err="1"/>
              <a:t>Haüy</a:t>
            </a:r>
            <a:r>
              <a:rPr lang="it-IT" sz="2800" dirty="0"/>
              <a:t> (1745-1822), seguace delle dottrine illuministe ed elaboratore di una didattica per i non vedenti; egli fu il primo a mettere in rilievo gli </a:t>
            </a:r>
            <a:r>
              <a:rPr lang="it-IT" sz="2800" i="1" dirty="0"/>
              <a:t>aspetti vicarianti del tatto</a:t>
            </a:r>
            <a:r>
              <a:rPr lang="it-IT" sz="2800" dirty="0"/>
              <a:t> rispetto alla vista, realizzando anche un’esperienza “pilota” di educazione</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409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Valentin </a:t>
            </a:r>
            <a:r>
              <a:rPr lang="it-IT" sz="3600" dirty="0" err="1">
                <a:solidFill>
                  <a:srgbClr val="FFFF00"/>
                </a:solidFill>
              </a:rPr>
              <a:t>Haüy</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732726" y="2213248"/>
            <a:ext cx="8012460" cy="2677656"/>
          </a:xfrm>
          <a:prstGeom prst="rect">
            <a:avLst/>
          </a:prstGeom>
          <a:noFill/>
        </p:spPr>
        <p:txBody>
          <a:bodyPr wrap="square" rtlCol="0">
            <a:spAutoFit/>
          </a:bodyPr>
          <a:lstStyle/>
          <a:p>
            <a:pPr algn="just"/>
            <a:r>
              <a:rPr lang="it-IT" sz="2800" dirty="0"/>
              <a:t>Egli fonda a Parigi nel 1784 il primo istituto per ciechi che non aveva solo uno </a:t>
            </a:r>
            <a:r>
              <a:rPr lang="it-IT" sz="2800" i="1" dirty="0"/>
              <a:t>scopo assistenziale </a:t>
            </a:r>
            <a:r>
              <a:rPr lang="it-IT" sz="2800" dirty="0"/>
              <a:t>ma che conteneva in </a:t>
            </a:r>
            <a:r>
              <a:rPr lang="it-IT" sz="2800" dirty="0" err="1"/>
              <a:t>nuce</a:t>
            </a:r>
            <a:r>
              <a:rPr lang="it-IT" sz="2800" dirty="0"/>
              <a:t> una prima </a:t>
            </a:r>
            <a:r>
              <a:rPr lang="it-IT" sz="2800" i="1" dirty="0"/>
              <a:t>forma di istruzione </a:t>
            </a:r>
            <a:r>
              <a:rPr lang="it-IT" sz="2800" dirty="0"/>
              <a:t>attraverso gli insegnamenti della lettura, scrittura, musica accompagnati da attività finalizzate ad un avviamento al lavoro</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188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Valentin </a:t>
            </a:r>
            <a:r>
              <a:rPr lang="it-IT" sz="3600" dirty="0" err="1">
                <a:solidFill>
                  <a:srgbClr val="FFFF00"/>
                </a:solidFill>
              </a:rPr>
              <a:t>Haüy</a:t>
            </a:r>
            <a:r>
              <a:rPr lang="it-IT" sz="3600" dirty="0">
                <a:solidFill>
                  <a:srgbClr val="FFFF00"/>
                </a:solidFill>
              </a:rPr>
              <a:t>: il metodo di scrittura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628800"/>
            <a:ext cx="8012460" cy="3970318"/>
          </a:xfrm>
          <a:prstGeom prst="rect">
            <a:avLst/>
          </a:prstGeom>
          <a:noFill/>
        </p:spPr>
        <p:txBody>
          <a:bodyPr wrap="square" rtlCol="0">
            <a:spAutoFit/>
          </a:bodyPr>
          <a:lstStyle/>
          <a:p>
            <a:pPr algn="just"/>
            <a:r>
              <a:rPr lang="it-IT" sz="2800" dirty="0"/>
              <a:t>In tale istituzione veniva utilizzato un sistema di scrittura e di lettura basato sulle potenzialità del tatto che si avvaleva di particolari strategie e specifici sussidi didattici; nella scuola, infatti, si utilizzavano lettere dell’alfabeto in rilievo, in metallo o impresse su carta spessa, grazie alle quali era possibile stampare numerosi libri e partiture musicali i quali però, per via delle dimensioni e del peso, non erano di facile utilizzazione. </a:t>
            </a:r>
            <a:endParaRPr lang="it-IT" sz="28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50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186" y="225977"/>
            <a:ext cx="8229600" cy="990600"/>
          </a:xfrm>
        </p:spPr>
        <p:txBody>
          <a:bodyPr>
            <a:noAutofit/>
          </a:bodyPr>
          <a:lstStyle/>
          <a:p>
            <a:r>
              <a:rPr lang="it-IT" sz="3600" dirty="0">
                <a:solidFill>
                  <a:srgbClr val="FFFF00"/>
                </a:solidFill>
              </a:rPr>
              <a:t>Valentin </a:t>
            </a:r>
            <a:r>
              <a:rPr lang="it-IT" sz="3600" dirty="0" err="1">
                <a:solidFill>
                  <a:srgbClr val="FFFF00"/>
                </a:solidFill>
              </a:rPr>
              <a:t>Haüy</a:t>
            </a:r>
            <a:r>
              <a:rPr lang="it-IT" sz="3600" dirty="0">
                <a:solidFill>
                  <a:srgbClr val="FFFF00"/>
                </a:solidFill>
              </a:rPr>
              <a:t>: il metodo di scrittura </a:t>
            </a:r>
            <a:endParaRPr lang="it-IT" sz="3600" b="1" dirty="0">
              <a:solidFill>
                <a:srgbClr val="FFFF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79512" y="2348880"/>
            <a:ext cx="8208912" cy="3777283"/>
          </a:xfrm>
        </p:spPr>
        <p:txBody>
          <a:bodyPr/>
          <a:lstStyle/>
          <a:p>
            <a:endParaRPr lang="it-IT" dirty="0"/>
          </a:p>
          <a:p>
            <a:endParaRPr lang="it-IT" dirty="0"/>
          </a:p>
        </p:txBody>
      </p:sp>
      <p:sp>
        <p:nvSpPr>
          <p:cNvPr id="5" name="CasellaDiTesto 4"/>
          <p:cNvSpPr txBox="1"/>
          <p:nvPr/>
        </p:nvSpPr>
        <p:spPr>
          <a:xfrm>
            <a:off x="580326" y="1628800"/>
            <a:ext cx="8012460" cy="1384995"/>
          </a:xfrm>
          <a:prstGeom prst="rect">
            <a:avLst/>
          </a:prstGeom>
          <a:noFill/>
        </p:spPr>
        <p:txBody>
          <a:bodyPr wrap="square" rtlCol="0">
            <a:spAutoFit/>
          </a:bodyPr>
          <a:lstStyle/>
          <a:p>
            <a:pPr algn="just"/>
            <a:r>
              <a:rPr lang="it-IT" sz="2800" dirty="0"/>
              <a:t>Malgrado questi limiti e non poche difficoltà, la scuola e le innovazioni di </a:t>
            </a:r>
            <a:r>
              <a:rPr lang="it-IT" sz="2800" dirty="0" err="1"/>
              <a:t>Haüy</a:t>
            </a:r>
            <a:r>
              <a:rPr lang="it-IT" sz="2800" dirty="0"/>
              <a:t> rappresentano, senza alcun dubbio, l’avvio della moderna tiflologia. </a:t>
            </a:r>
            <a:endParaRPr lang="it-IT" sz="2800" i="1" dirty="0">
              <a:solidFill>
                <a:prstClr val="white"/>
              </a:solidFill>
              <a:effectLst>
                <a:outerShdw blurRad="38100" dist="38100" dir="2700000" algn="tl">
                  <a:srgbClr val="000000">
                    <a:alpha val="43137"/>
                  </a:srgbClr>
                </a:outerShdw>
              </a:effectLst>
            </a:endParaRPr>
          </a:p>
        </p:txBody>
      </p:sp>
      <p:graphicFrame>
        <p:nvGraphicFramePr>
          <p:cNvPr id="4" name="Diagramma 3"/>
          <p:cNvGraphicFramePr/>
          <p:nvPr>
            <p:extLst>
              <p:ext uri="{D42A27DB-BD31-4B8C-83A1-F6EECF244321}">
                <p14:modId xmlns:p14="http://schemas.microsoft.com/office/powerpoint/2010/main" val="3190073640"/>
              </p:ext>
            </p:extLst>
          </p:nvPr>
        </p:nvGraphicFramePr>
        <p:xfrm>
          <a:off x="580326" y="2348880"/>
          <a:ext cx="8012459"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91047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2568</TotalTime>
  <Words>3448</Words>
  <Application>Microsoft Office PowerPoint</Application>
  <PresentationFormat>Presentazione su schermo (4:3)</PresentationFormat>
  <Paragraphs>306</Paragraphs>
  <Slides>55</Slides>
  <Notes>27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55</vt:i4>
      </vt:variant>
    </vt:vector>
  </HeadingPairs>
  <TitlesOfParts>
    <vt:vector size="60" baseType="lpstr">
      <vt:lpstr>Arial</vt:lpstr>
      <vt:lpstr>Calibri</vt:lpstr>
      <vt:lpstr>Constantia</vt:lpstr>
      <vt:lpstr>Times New Roman</vt:lpstr>
      <vt:lpstr>Tema di Office</vt:lpstr>
      <vt:lpstr> L’educazione delle persone con disabilità visiva: cenni storici</vt:lpstr>
      <vt:lpstr>I motivi dell’esclusione </vt:lpstr>
      <vt:lpstr>I motivi dell’esclusione </vt:lpstr>
      <vt:lpstr>La disabilità visiva come condanna divina </vt:lpstr>
      <vt:lpstr>La disabilità visiva come condanna divina </vt:lpstr>
      <vt:lpstr>Valentin Haüy</vt:lpstr>
      <vt:lpstr>Valentin Haüy</vt:lpstr>
      <vt:lpstr>Valentin Haüy: il metodo di scrittura </vt:lpstr>
      <vt:lpstr>Valentin Haüy: il metodo di scrittura </vt:lpstr>
      <vt:lpstr>Il sistema Braille  </vt:lpstr>
      <vt:lpstr>Il sistema Braille  </vt:lpstr>
      <vt:lpstr>Il sistema Braille  </vt:lpstr>
      <vt:lpstr>Gli istituti europei </vt:lpstr>
      <vt:lpstr>Il panorama italiano </vt:lpstr>
      <vt:lpstr>La pedagogia per le minorazioni visive </vt:lpstr>
      <vt:lpstr>Pierre Villey</vt:lpstr>
      <vt:lpstr>Augusto Romagnoli </vt:lpstr>
      <vt:lpstr>Augusto Romagnoli </vt:lpstr>
      <vt:lpstr>La pedagogia sistematica</vt:lpstr>
      <vt:lpstr>Presentazione standard di PowerPoint</vt:lpstr>
      <vt:lpstr>Lo sviluppo dei bambini non vedenti</vt:lpstr>
      <vt:lpstr>Il ruolo dell’ambiente nello sviluppo</vt:lpstr>
      <vt:lpstr>Lo sviluppo linguistico e della comunicazione nei bambini non-vedenti</vt:lpstr>
      <vt:lpstr>Disabilità visiva e linguaggio</vt:lpstr>
      <vt:lpstr>Il linguaggio come strumento compensativo</vt:lpstr>
      <vt:lpstr>Limiti di un approccio imitativo </vt:lpstr>
      <vt:lpstr>Presentazione standard di PowerPoint</vt:lpstr>
      <vt:lpstr>Lo sviluppo linguistico e della comunicazione nei soggetti ciechi</vt:lpstr>
      <vt:lpstr>IL PROCESSO DI ACQUISIZIONE DEL LINGUAGGIO</vt:lpstr>
      <vt:lpstr>Periodo di sviluppo del linguaggio  (Shaffer 1997)</vt:lpstr>
      <vt:lpstr>Periodo prelinguistico (primi 10-13 mesi)</vt:lpstr>
      <vt:lpstr>Periodo prelinguistico (primi 10-13 mesi)</vt:lpstr>
      <vt:lpstr>PERIODO OLOFRASTICO (1 anno -2 anni)</vt:lpstr>
      <vt:lpstr>Presentazione standard di PowerPoint</vt:lpstr>
      <vt:lpstr> PERIODO TELEGRAFICO (2 anni - 2 anni e mezzo) </vt:lpstr>
      <vt:lpstr>PERIODO PRESCOLARE  (2 anni e mezzo - 5 anni)</vt:lpstr>
      <vt:lpstr>FASE VERBALE</vt:lpstr>
      <vt:lpstr>Presentazione standard di PowerPoint</vt:lpstr>
      <vt:lpstr>COMPETENZA FONOLOGICA/FONETICA NEI SOGGETTI CIECHI</vt:lpstr>
      <vt:lpstr>COMPETENZA SEMANTICA E LESSICALE NEI SOGGETTI CIECHI</vt:lpstr>
      <vt:lpstr>LA FORMAZIONE DEI CONCETTI</vt:lpstr>
      <vt:lpstr>COMPETENZA SINTATTICA</vt:lpstr>
      <vt:lpstr>Linguaggio imitativo, routine verbali e verbalismi</vt:lpstr>
      <vt:lpstr>I VERBALISMI </vt:lpstr>
      <vt:lpstr>Lo sviluppo social nei soggetti ciechi</vt:lpstr>
      <vt:lpstr>LO SVILUPPO SOCIALE</vt:lpstr>
      <vt:lpstr>COMPONENTI DELLE ABILITA’ E DELLE COMPETENZE SOCIALI</vt:lpstr>
      <vt:lpstr>COMPONENTI DELLE ABILITA’ E DELLE COMPETENZE SOCIALI</vt:lpstr>
      <vt:lpstr>TAPPE FONDAMENTALI</vt:lpstr>
      <vt:lpstr>TAPPE FONDAMENTALI</vt:lpstr>
      <vt:lpstr>Le relazioni con i pari</vt:lpstr>
      <vt:lpstr>INTERAZIONE CON I PARI DEL SOGGETTO CIECO</vt:lpstr>
      <vt:lpstr>INSEGNAMENTO DIRETTO DELLE ABILITA’ SOCIALI</vt:lpstr>
      <vt:lpstr>IMPORTANZA DEL FEEDBACK</vt:lpstr>
      <vt:lpstr>STRATEGIE DIDATTICHE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sviluppo linguistico e della comunicazione nei soggetti ciechi</dc:title>
  <dc:creator>Anonimo</dc:creator>
  <cp:lastModifiedBy>Filomena Agrillo</cp:lastModifiedBy>
  <cp:revision>102</cp:revision>
  <dcterms:created xsi:type="dcterms:W3CDTF">2015-01-17T09:47:20Z</dcterms:created>
  <dcterms:modified xsi:type="dcterms:W3CDTF">2016-11-16T21:14:50Z</dcterms:modified>
</cp:coreProperties>
</file>