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31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305" r:id="rId21"/>
    <p:sldId id="306" r:id="rId22"/>
    <p:sldId id="307" r:id="rId23"/>
    <p:sldId id="308" r:id="rId24"/>
    <p:sldId id="309" r:id="rId25"/>
    <p:sldId id="310" r:id="rId26"/>
    <p:sldId id="319" r:id="rId27"/>
    <p:sldId id="312" r:id="rId28"/>
    <p:sldId id="315" r:id="rId29"/>
    <p:sldId id="317" r:id="rId30"/>
    <p:sldId id="318" r:id="rId31"/>
    <p:sldId id="282" r:id="rId32"/>
    <p:sldId id="283" r:id="rId33"/>
    <p:sldId id="279" r:id="rId34"/>
    <p:sldId id="280" r:id="rId35"/>
    <p:sldId id="284" r:id="rId36"/>
    <p:sldId id="285" r:id="rId37"/>
    <p:sldId id="286" r:id="rId38"/>
    <p:sldId id="287" r:id="rId39"/>
    <p:sldId id="303" r:id="rId40"/>
    <p:sldId id="288" r:id="rId41"/>
    <p:sldId id="289" r:id="rId42"/>
    <p:sldId id="290" r:id="rId43"/>
    <p:sldId id="304" r:id="rId44"/>
    <p:sldId id="291" r:id="rId45"/>
    <p:sldId id="320" r:id="rId46"/>
    <p:sldId id="292" r:id="rId47"/>
    <p:sldId id="293" r:id="rId48"/>
    <p:sldId id="294" r:id="rId49"/>
    <p:sldId id="295" r:id="rId50"/>
    <p:sldId id="324" r:id="rId51"/>
    <p:sldId id="326" r:id="rId52"/>
    <p:sldId id="325" r:id="rId53"/>
    <p:sldId id="322" r:id="rId54"/>
    <p:sldId id="323" r:id="rId55"/>
    <p:sldId id="298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17CB4-D6D4-4445-A846-92AC0F7C734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88EDFC3-0A94-4073-8F2A-D4AA62396AF3}">
      <dgm:prSet phldrT="[Testo]" custT="1"/>
      <dgm:spPr/>
      <dgm:t>
        <a:bodyPr/>
        <a:lstStyle/>
        <a:p>
          <a:r>
            <a:rPr lang="it-IT" sz="2400" dirty="0" smtClean="0"/>
            <a:t>Verbalismo</a:t>
          </a:r>
          <a:r>
            <a:rPr lang="it-IT" sz="1800" dirty="0" smtClean="0"/>
            <a:t> </a:t>
          </a:r>
          <a:endParaRPr lang="it-IT" sz="1800" dirty="0"/>
        </a:p>
      </dgm:t>
    </dgm:pt>
    <dgm:pt modelId="{C3031A84-019C-4783-AB9C-73575B9CCA1F}" type="parTrans" cxnId="{A3F175AA-24F7-4A58-8739-1FEF3ADBE8AB}">
      <dgm:prSet/>
      <dgm:spPr/>
      <dgm:t>
        <a:bodyPr/>
        <a:lstStyle/>
        <a:p>
          <a:endParaRPr lang="it-IT"/>
        </a:p>
      </dgm:t>
    </dgm:pt>
    <dgm:pt modelId="{B9D04DDB-1867-45E6-8DEC-B4E16CCC485D}" type="sibTrans" cxnId="{A3F175AA-24F7-4A58-8739-1FEF3ADBE8AB}">
      <dgm:prSet/>
      <dgm:spPr/>
      <dgm:t>
        <a:bodyPr/>
        <a:lstStyle/>
        <a:p>
          <a:endParaRPr lang="it-IT"/>
        </a:p>
      </dgm:t>
    </dgm:pt>
    <dgm:pt modelId="{6229F391-F348-4E56-9E98-E6236884AD55}">
      <dgm:prSet phldrT="[Testo]" custT="1"/>
      <dgm:spPr/>
      <dgm:t>
        <a:bodyPr/>
        <a:lstStyle/>
        <a:p>
          <a:r>
            <a:rPr lang="it-IT" sz="1400" dirty="0" smtClean="0"/>
            <a:t>Il significante perde significato.</a:t>
          </a:r>
          <a:endParaRPr lang="it-IT" sz="1400" dirty="0"/>
        </a:p>
      </dgm:t>
    </dgm:pt>
    <dgm:pt modelId="{BC095C62-3C47-4084-8CFF-8F00C5399580}" type="parTrans" cxnId="{C92EF75B-BF9F-44BB-AF45-59DCF4181FAB}">
      <dgm:prSet/>
      <dgm:spPr/>
      <dgm:t>
        <a:bodyPr/>
        <a:lstStyle/>
        <a:p>
          <a:endParaRPr lang="it-IT"/>
        </a:p>
      </dgm:t>
    </dgm:pt>
    <dgm:pt modelId="{C1544299-54DA-4B35-A1E2-6B436957D653}" type="sibTrans" cxnId="{C92EF75B-BF9F-44BB-AF45-59DCF4181FAB}">
      <dgm:prSet/>
      <dgm:spPr/>
      <dgm:t>
        <a:bodyPr/>
        <a:lstStyle/>
        <a:p>
          <a:endParaRPr lang="it-IT"/>
        </a:p>
      </dgm:t>
    </dgm:pt>
    <dgm:pt modelId="{EF679BA9-2BFA-4FEF-B54D-3BE83E991CE0}">
      <dgm:prSet phldrT="[Testo]"/>
      <dgm:spPr/>
      <dgm:t>
        <a:bodyPr/>
        <a:lstStyle/>
        <a:p>
          <a:r>
            <a:rPr lang="it-IT" dirty="0" smtClean="0"/>
            <a:t>Ecolalie </a:t>
          </a:r>
          <a:endParaRPr lang="it-IT" dirty="0"/>
        </a:p>
      </dgm:t>
    </dgm:pt>
    <dgm:pt modelId="{DC9A5269-2860-484C-8D71-1568BB58AD58}" type="parTrans" cxnId="{7A9D3EBA-C0BC-4BCD-B6D5-AC1069942184}">
      <dgm:prSet/>
      <dgm:spPr/>
      <dgm:t>
        <a:bodyPr/>
        <a:lstStyle/>
        <a:p>
          <a:endParaRPr lang="it-IT"/>
        </a:p>
      </dgm:t>
    </dgm:pt>
    <dgm:pt modelId="{351CF3FD-1C8B-4923-B2C2-802F916F8412}" type="sibTrans" cxnId="{7A9D3EBA-C0BC-4BCD-B6D5-AC1069942184}">
      <dgm:prSet/>
      <dgm:spPr/>
      <dgm:t>
        <a:bodyPr/>
        <a:lstStyle/>
        <a:p>
          <a:endParaRPr lang="it-IT"/>
        </a:p>
      </dgm:t>
    </dgm:pt>
    <dgm:pt modelId="{54855399-A143-4BB3-8D4F-A28FFDA8CB64}">
      <dgm:prSet phldrT="[Testo]" custT="1"/>
      <dgm:spPr/>
      <dgm:t>
        <a:bodyPr/>
        <a:lstStyle/>
        <a:p>
          <a:pPr algn="just"/>
          <a:r>
            <a:rPr lang="it-IT" sz="1400" dirty="0" smtClean="0"/>
            <a:t>ripetizione involontaria di parole o frasi pronunciate da altre persone </a:t>
          </a:r>
          <a:endParaRPr lang="it-IT" sz="1400" dirty="0"/>
        </a:p>
      </dgm:t>
    </dgm:pt>
    <dgm:pt modelId="{9ACE23F9-235B-403F-8975-34EED7C60171}" type="parTrans" cxnId="{B47BD29B-3CED-430C-B745-BC0E52759850}">
      <dgm:prSet/>
      <dgm:spPr/>
      <dgm:t>
        <a:bodyPr/>
        <a:lstStyle/>
        <a:p>
          <a:endParaRPr lang="it-IT"/>
        </a:p>
      </dgm:t>
    </dgm:pt>
    <dgm:pt modelId="{2B66AD02-6CE8-43E8-8A46-93A6BD750B6C}" type="sibTrans" cxnId="{B47BD29B-3CED-430C-B745-BC0E52759850}">
      <dgm:prSet/>
      <dgm:spPr/>
      <dgm:t>
        <a:bodyPr/>
        <a:lstStyle/>
        <a:p>
          <a:endParaRPr lang="it-IT"/>
        </a:p>
      </dgm:t>
    </dgm:pt>
    <dgm:pt modelId="{52BBD420-F28D-4C45-AF75-4CD0A7ABD1A0}">
      <dgm:prSet phldrT="[Testo]"/>
      <dgm:spPr/>
      <dgm:t>
        <a:bodyPr/>
        <a:lstStyle/>
        <a:p>
          <a:r>
            <a:rPr lang="it-IT" dirty="0" smtClean="0"/>
            <a:t>Nominalismo  </a:t>
          </a:r>
          <a:endParaRPr lang="it-IT" dirty="0"/>
        </a:p>
      </dgm:t>
    </dgm:pt>
    <dgm:pt modelId="{9EFA9FA8-4FA7-4BEC-BEA6-FB15608339AB}" type="parTrans" cxnId="{32EF40CC-E87F-458D-97A3-76018CD73C87}">
      <dgm:prSet/>
      <dgm:spPr/>
      <dgm:t>
        <a:bodyPr/>
        <a:lstStyle/>
        <a:p>
          <a:endParaRPr lang="it-IT"/>
        </a:p>
      </dgm:t>
    </dgm:pt>
    <dgm:pt modelId="{64F75802-F11A-467B-90A8-5E042A815567}" type="sibTrans" cxnId="{32EF40CC-E87F-458D-97A3-76018CD73C87}">
      <dgm:prSet/>
      <dgm:spPr/>
      <dgm:t>
        <a:bodyPr/>
        <a:lstStyle/>
        <a:p>
          <a:endParaRPr lang="it-IT"/>
        </a:p>
      </dgm:t>
    </dgm:pt>
    <dgm:pt modelId="{B226D118-6844-45C4-8279-142D2948FEE2}">
      <dgm:prSet phldrT="[Testo]" custT="1"/>
      <dgm:spPr/>
      <dgm:t>
        <a:bodyPr/>
        <a:lstStyle/>
        <a:p>
          <a:r>
            <a:rPr lang="it-IT" sz="1400" dirty="0" smtClean="0"/>
            <a:t>Si dà importanza alle parole e non alle cose ed alle idee </a:t>
          </a:r>
          <a:endParaRPr lang="it-IT" sz="1400" dirty="0"/>
        </a:p>
      </dgm:t>
    </dgm:pt>
    <dgm:pt modelId="{10E5B922-B9C2-4653-81D7-225042D669B0}" type="parTrans" cxnId="{A98CD84C-F71B-46D2-A9EE-B5663CCFBEB6}">
      <dgm:prSet/>
      <dgm:spPr/>
      <dgm:t>
        <a:bodyPr/>
        <a:lstStyle/>
        <a:p>
          <a:endParaRPr lang="it-IT"/>
        </a:p>
      </dgm:t>
    </dgm:pt>
    <dgm:pt modelId="{EF968879-2200-49F8-BB21-2FAE85B2CA14}" type="sibTrans" cxnId="{A98CD84C-F71B-46D2-A9EE-B5663CCFBEB6}">
      <dgm:prSet/>
      <dgm:spPr/>
      <dgm:t>
        <a:bodyPr/>
        <a:lstStyle/>
        <a:p>
          <a:endParaRPr lang="it-IT"/>
        </a:p>
      </dgm:t>
    </dgm:pt>
    <dgm:pt modelId="{7DDFD32E-EDA5-41FA-BE97-EA87C6F99D89}">
      <dgm:prSet custT="1"/>
      <dgm:spPr/>
      <dgm:t>
        <a:bodyPr/>
        <a:lstStyle/>
        <a:p>
          <a:r>
            <a:rPr lang="it-IT" sz="1600" dirty="0" smtClean="0"/>
            <a:t>Uso delle parole senza un’idea chiara e precisa della realtà </a:t>
          </a:r>
          <a:endParaRPr lang="it-IT" sz="1600" dirty="0"/>
        </a:p>
      </dgm:t>
    </dgm:pt>
    <dgm:pt modelId="{5DF209DF-3D42-4B33-9626-44A23898EC16}" type="parTrans" cxnId="{A19DB02B-7102-4EBC-83F6-45F5301DF055}">
      <dgm:prSet/>
      <dgm:spPr/>
      <dgm:t>
        <a:bodyPr/>
        <a:lstStyle/>
        <a:p>
          <a:endParaRPr lang="it-IT"/>
        </a:p>
      </dgm:t>
    </dgm:pt>
    <dgm:pt modelId="{AB16A2BC-0041-41E9-9531-EB3B1B497297}" type="sibTrans" cxnId="{A19DB02B-7102-4EBC-83F6-45F5301DF055}">
      <dgm:prSet/>
      <dgm:spPr/>
      <dgm:t>
        <a:bodyPr/>
        <a:lstStyle/>
        <a:p>
          <a:endParaRPr lang="it-IT"/>
        </a:p>
      </dgm:t>
    </dgm:pt>
    <dgm:pt modelId="{5F2BD580-2B20-48D3-AE7D-E27453C1E0DE}" type="pres">
      <dgm:prSet presAssocID="{52C17CB4-D6D4-4445-A846-92AC0F7C73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8DF66B8-0086-4902-80D9-02E9219FC9D7}" type="pres">
      <dgm:prSet presAssocID="{52C17CB4-D6D4-4445-A846-92AC0F7C7342}" presName="tSp" presStyleCnt="0"/>
      <dgm:spPr/>
    </dgm:pt>
    <dgm:pt modelId="{321325C9-B62D-4C07-A0D2-BB5ED2599C3E}" type="pres">
      <dgm:prSet presAssocID="{52C17CB4-D6D4-4445-A846-92AC0F7C7342}" presName="bSp" presStyleCnt="0"/>
      <dgm:spPr/>
    </dgm:pt>
    <dgm:pt modelId="{3D7EDE8F-0182-47BC-B448-E97785D56F1A}" type="pres">
      <dgm:prSet presAssocID="{52C17CB4-D6D4-4445-A846-92AC0F7C7342}" presName="process" presStyleCnt="0"/>
      <dgm:spPr/>
    </dgm:pt>
    <dgm:pt modelId="{7358923F-FE08-475C-B27E-8F9B3B188CB4}" type="pres">
      <dgm:prSet presAssocID="{688EDFC3-0A94-4073-8F2A-D4AA62396AF3}" presName="composite1" presStyleCnt="0"/>
      <dgm:spPr/>
    </dgm:pt>
    <dgm:pt modelId="{70EB4762-FA44-416D-990E-AD6C8F6ED140}" type="pres">
      <dgm:prSet presAssocID="{688EDFC3-0A94-4073-8F2A-D4AA62396AF3}" presName="dummyNode1" presStyleLbl="node1" presStyleIdx="0" presStyleCnt="3"/>
      <dgm:spPr/>
    </dgm:pt>
    <dgm:pt modelId="{3CE9DEBC-D52F-49B9-A48E-F44B29C8236E}" type="pres">
      <dgm:prSet presAssocID="{688EDFC3-0A94-4073-8F2A-D4AA62396AF3}" presName="childNode1" presStyleLbl="bgAcc1" presStyleIdx="0" presStyleCnt="3" custScaleX="105655" custScaleY="928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82B2B7-A4A4-4566-8A85-51DBD550CDBD}" type="pres">
      <dgm:prSet presAssocID="{688EDFC3-0A94-4073-8F2A-D4AA62396AF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2326D6-D70A-4682-9207-07391C24EF46}" type="pres">
      <dgm:prSet presAssocID="{688EDFC3-0A94-4073-8F2A-D4AA62396AF3}" presName="parentNode1" presStyleLbl="node1" presStyleIdx="0" presStyleCnt="3" custScaleX="108203" custScaleY="99513" custLinFactNeighborX="-464" custLinFactNeighborY="1589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0C500C-A0A4-48C3-B0CD-8A46CA0CA0FD}" type="pres">
      <dgm:prSet presAssocID="{688EDFC3-0A94-4073-8F2A-D4AA62396AF3}" presName="connSite1" presStyleCnt="0"/>
      <dgm:spPr/>
    </dgm:pt>
    <dgm:pt modelId="{03527FC0-0EA0-43F7-96CE-F813CED23A35}" type="pres">
      <dgm:prSet presAssocID="{B9D04DDB-1867-45E6-8DEC-B4E16CCC485D}" presName="Name9" presStyleLbl="sibTrans2D1" presStyleIdx="0" presStyleCnt="2"/>
      <dgm:spPr/>
      <dgm:t>
        <a:bodyPr/>
        <a:lstStyle/>
        <a:p>
          <a:endParaRPr lang="it-IT"/>
        </a:p>
      </dgm:t>
    </dgm:pt>
    <dgm:pt modelId="{F852F521-DE77-4D11-9474-1D058A5AD97C}" type="pres">
      <dgm:prSet presAssocID="{EF679BA9-2BFA-4FEF-B54D-3BE83E991CE0}" presName="composite2" presStyleCnt="0"/>
      <dgm:spPr/>
    </dgm:pt>
    <dgm:pt modelId="{9774AEF0-DC1E-4529-A752-89CC63FD80B2}" type="pres">
      <dgm:prSet presAssocID="{EF679BA9-2BFA-4FEF-B54D-3BE83E991CE0}" presName="dummyNode2" presStyleLbl="node1" presStyleIdx="0" presStyleCnt="3"/>
      <dgm:spPr/>
    </dgm:pt>
    <dgm:pt modelId="{36749CD8-7127-4628-8D02-9F0C2C89052D}" type="pres">
      <dgm:prSet presAssocID="{EF679BA9-2BFA-4FEF-B54D-3BE83E991CE0}" presName="childNode2" presStyleLbl="bgAcc1" presStyleIdx="1" presStyleCnt="3" custScaleX="104507" custScaleY="1114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83A64F-DE37-4955-B6F5-8674E7B833DC}" type="pres">
      <dgm:prSet presAssocID="{EF679BA9-2BFA-4FEF-B54D-3BE83E991CE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B5381-7F40-4344-9599-97111F734EBF}" type="pres">
      <dgm:prSet presAssocID="{EF679BA9-2BFA-4FEF-B54D-3BE83E991CE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65429B-088F-4F31-95A5-8813A7AAAB27}" type="pres">
      <dgm:prSet presAssocID="{EF679BA9-2BFA-4FEF-B54D-3BE83E991CE0}" presName="connSite2" presStyleCnt="0"/>
      <dgm:spPr/>
    </dgm:pt>
    <dgm:pt modelId="{1BB85B7C-C5B0-4EB6-998E-D655E06EE7C8}" type="pres">
      <dgm:prSet presAssocID="{351CF3FD-1C8B-4923-B2C2-802F916F8412}" presName="Name18" presStyleLbl="sibTrans2D1" presStyleIdx="1" presStyleCnt="2"/>
      <dgm:spPr/>
      <dgm:t>
        <a:bodyPr/>
        <a:lstStyle/>
        <a:p>
          <a:endParaRPr lang="it-IT"/>
        </a:p>
      </dgm:t>
    </dgm:pt>
    <dgm:pt modelId="{4D05C2F8-22B8-4683-A9B2-0C986129C5F1}" type="pres">
      <dgm:prSet presAssocID="{52BBD420-F28D-4C45-AF75-4CD0A7ABD1A0}" presName="composite1" presStyleCnt="0"/>
      <dgm:spPr/>
    </dgm:pt>
    <dgm:pt modelId="{D8D2327E-B151-43D6-876C-CF99BC79B3CF}" type="pres">
      <dgm:prSet presAssocID="{52BBD420-F28D-4C45-AF75-4CD0A7ABD1A0}" presName="dummyNode1" presStyleLbl="node1" presStyleIdx="1" presStyleCnt="3"/>
      <dgm:spPr/>
    </dgm:pt>
    <dgm:pt modelId="{39814490-6EF5-4A0F-897A-AFB66AEB7CD9}" type="pres">
      <dgm:prSet presAssocID="{52BBD420-F28D-4C45-AF75-4CD0A7ABD1A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0C43DE-D81D-4203-A457-0550A89B5CBB}" type="pres">
      <dgm:prSet presAssocID="{52BBD420-F28D-4C45-AF75-4CD0A7ABD1A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C73A97-0293-4F13-9313-FACD7766644D}" type="pres">
      <dgm:prSet presAssocID="{52BBD420-F28D-4C45-AF75-4CD0A7ABD1A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758236-BC54-43A3-B3FC-E1CCBAB3CC7C}" type="pres">
      <dgm:prSet presAssocID="{52BBD420-F28D-4C45-AF75-4CD0A7ABD1A0}" presName="connSite1" presStyleCnt="0"/>
      <dgm:spPr/>
    </dgm:pt>
  </dgm:ptLst>
  <dgm:cxnLst>
    <dgm:cxn modelId="{83E53328-7DC7-4149-B58E-0DE1711D459B}" type="presOf" srcId="{54855399-A143-4BB3-8D4F-A28FFDA8CB64}" destId="{3883A64F-DE37-4955-B6F5-8674E7B833DC}" srcOrd="1" destOrd="0" presId="urn:microsoft.com/office/officeart/2005/8/layout/hProcess4"/>
    <dgm:cxn modelId="{361805D8-1AD5-402F-86A7-FC1A01CE18D8}" type="presOf" srcId="{54855399-A143-4BB3-8D4F-A28FFDA8CB64}" destId="{36749CD8-7127-4628-8D02-9F0C2C89052D}" srcOrd="0" destOrd="0" presId="urn:microsoft.com/office/officeart/2005/8/layout/hProcess4"/>
    <dgm:cxn modelId="{7A9D3EBA-C0BC-4BCD-B6D5-AC1069942184}" srcId="{52C17CB4-D6D4-4445-A846-92AC0F7C7342}" destId="{EF679BA9-2BFA-4FEF-B54D-3BE83E991CE0}" srcOrd="1" destOrd="0" parTransId="{DC9A5269-2860-484C-8D71-1568BB58AD58}" sibTransId="{351CF3FD-1C8B-4923-B2C2-802F916F8412}"/>
    <dgm:cxn modelId="{68473656-A92D-4115-AA63-D57885EE21BB}" type="presOf" srcId="{7DDFD32E-EDA5-41FA-BE97-EA87C6F99D89}" destId="{39814490-6EF5-4A0F-897A-AFB66AEB7CD9}" srcOrd="0" destOrd="0" presId="urn:microsoft.com/office/officeart/2005/8/layout/hProcess4"/>
    <dgm:cxn modelId="{C92EF75B-BF9F-44BB-AF45-59DCF4181FAB}" srcId="{688EDFC3-0A94-4073-8F2A-D4AA62396AF3}" destId="{6229F391-F348-4E56-9E98-E6236884AD55}" srcOrd="0" destOrd="0" parTransId="{BC095C62-3C47-4084-8CFF-8F00C5399580}" sibTransId="{C1544299-54DA-4B35-A1E2-6B436957D653}"/>
    <dgm:cxn modelId="{179C9FFE-D434-4109-9869-194A9E4687B4}" type="presOf" srcId="{351CF3FD-1C8B-4923-B2C2-802F916F8412}" destId="{1BB85B7C-C5B0-4EB6-998E-D655E06EE7C8}" srcOrd="0" destOrd="0" presId="urn:microsoft.com/office/officeart/2005/8/layout/hProcess4"/>
    <dgm:cxn modelId="{32EF40CC-E87F-458D-97A3-76018CD73C87}" srcId="{52C17CB4-D6D4-4445-A846-92AC0F7C7342}" destId="{52BBD420-F28D-4C45-AF75-4CD0A7ABD1A0}" srcOrd="2" destOrd="0" parTransId="{9EFA9FA8-4FA7-4BEC-BEA6-FB15608339AB}" sibTransId="{64F75802-F11A-467B-90A8-5E042A815567}"/>
    <dgm:cxn modelId="{11802123-50B1-4C04-BA86-8342518D491A}" type="presOf" srcId="{6229F391-F348-4E56-9E98-E6236884AD55}" destId="{3CE9DEBC-D52F-49B9-A48E-F44B29C8236E}" srcOrd="0" destOrd="0" presId="urn:microsoft.com/office/officeart/2005/8/layout/hProcess4"/>
    <dgm:cxn modelId="{2D49788F-A5D9-4771-8588-5945E500AFC2}" type="presOf" srcId="{B226D118-6844-45C4-8279-142D2948FEE2}" destId="{3CE9DEBC-D52F-49B9-A48E-F44B29C8236E}" srcOrd="0" destOrd="1" presId="urn:microsoft.com/office/officeart/2005/8/layout/hProcess4"/>
    <dgm:cxn modelId="{3A94D46A-3F06-477C-A554-AB1A485B679C}" type="presOf" srcId="{7DDFD32E-EDA5-41FA-BE97-EA87C6F99D89}" destId="{2B0C43DE-D81D-4203-A457-0550A89B5CBB}" srcOrd="1" destOrd="0" presId="urn:microsoft.com/office/officeart/2005/8/layout/hProcess4"/>
    <dgm:cxn modelId="{C2EA3675-5B28-4384-849F-BC0313F00C04}" type="presOf" srcId="{52BBD420-F28D-4C45-AF75-4CD0A7ABD1A0}" destId="{98C73A97-0293-4F13-9313-FACD7766644D}" srcOrd="0" destOrd="0" presId="urn:microsoft.com/office/officeart/2005/8/layout/hProcess4"/>
    <dgm:cxn modelId="{18575DD7-1EEA-405D-8472-E811DDFF875D}" type="presOf" srcId="{B9D04DDB-1867-45E6-8DEC-B4E16CCC485D}" destId="{03527FC0-0EA0-43F7-96CE-F813CED23A35}" srcOrd="0" destOrd="0" presId="urn:microsoft.com/office/officeart/2005/8/layout/hProcess4"/>
    <dgm:cxn modelId="{B47BD29B-3CED-430C-B745-BC0E52759850}" srcId="{EF679BA9-2BFA-4FEF-B54D-3BE83E991CE0}" destId="{54855399-A143-4BB3-8D4F-A28FFDA8CB64}" srcOrd="0" destOrd="0" parTransId="{9ACE23F9-235B-403F-8975-34EED7C60171}" sibTransId="{2B66AD02-6CE8-43E8-8A46-93A6BD750B6C}"/>
    <dgm:cxn modelId="{A3F175AA-24F7-4A58-8739-1FEF3ADBE8AB}" srcId="{52C17CB4-D6D4-4445-A846-92AC0F7C7342}" destId="{688EDFC3-0A94-4073-8F2A-D4AA62396AF3}" srcOrd="0" destOrd="0" parTransId="{C3031A84-019C-4783-AB9C-73575B9CCA1F}" sibTransId="{B9D04DDB-1867-45E6-8DEC-B4E16CCC485D}"/>
    <dgm:cxn modelId="{A98CD84C-F71B-46D2-A9EE-B5663CCFBEB6}" srcId="{688EDFC3-0A94-4073-8F2A-D4AA62396AF3}" destId="{B226D118-6844-45C4-8279-142D2948FEE2}" srcOrd="1" destOrd="0" parTransId="{10E5B922-B9C2-4653-81D7-225042D669B0}" sibTransId="{EF968879-2200-49F8-BB21-2FAE85B2CA14}"/>
    <dgm:cxn modelId="{A19DB02B-7102-4EBC-83F6-45F5301DF055}" srcId="{52BBD420-F28D-4C45-AF75-4CD0A7ABD1A0}" destId="{7DDFD32E-EDA5-41FA-BE97-EA87C6F99D89}" srcOrd="0" destOrd="0" parTransId="{5DF209DF-3D42-4B33-9626-44A23898EC16}" sibTransId="{AB16A2BC-0041-41E9-9531-EB3B1B497297}"/>
    <dgm:cxn modelId="{37B4CBAF-1FF6-424F-87A4-EDF15CC0BFB2}" type="presOf" srcId="{52C17CB4-D6D4-4445-A846-92AC0F7C7342}" destId="{5F2BD580-2B20-48D3-AE7D-E27453C1E0DE}" srcOrd="0" destOrd="0" presId="urn:microsoft.com/office/officeart/2005/8/layout/hProcess4"/>
    <dgm:cxn modelId="{AC24CD29-EF52-4648-812A-1F13BE443117}" type="presOf" srcId="{EF679BA9-2BFA-4FEF-B54D-3BE83E991CE0}" destId="{25AB5381-7F40-4344-9599-97111F734EBF}" srcOrd="0" destOrd="0" presId="urn:microsoft.com/office/officeart/2005/8/layout/hProcess4"/>
    <dgm:cxn modelId="{91114EAA-8788-4090-8A13-1EAAF25C0837}" type="presOf" srcId="{6229F391-F348-4E56-9E98-E6236884AD55}" destId="{9D82B2B7-A4A4-4566-8A85-51DBD550CDBD}" srcOrd="1" destOrd="0" presId="urn:microsoft.com/office/officeart/2005/8/layout/hProcess4"/>
    <dgm:cxn modelId="{CF39C276-BAD5-4F77-924A-CD36547D2552}" type="presOf" srcId="{B226D118-6844-45C4-8279-142D2948FEE2}" destId="{9D82B2B7-A4A4-4566-8A85-51DBD550CDBD}" srcOrd="1" destOrd="1" presId="urn:microsoft.com/office/officeart/2005/8/layout/hProcess4"/>
    <dgm:cxn modelId="{8BF65D58-4746-4691-8032-A6664FDEA182}" type="presOf" srcId="{688EDFC3-0A94-4073-8F2A-D4AA62396AF3}" destId="{EB2326D6-D70A-4682-9207-07391C24EF46}" srcOrd="0" destOrd="0" presId="urn:microsoft.com/office/officeart/2005/8/layout/hProcess4"/>
    <dgm:cxn modelId="{585F97D7-695C-48E5-ABA4-327558EFC545}" type="presParOf" srcId="{5F2BD580-2B20-48D3-AE7D-E27453C1E0DE}" destId="{D8DF66B8-0086-4902-80D9-02E9219FC9D7}" srcOrd="0" destOrd="0" presId="urn:microsoft.com/office/officeart/2005/8/layout/hProcess4"/>
    <dgm:cxn modelId="{A3E5FFD1-154A-40E0-A349-8699851F5518}" type="presParOf" srcId="{5F2BD580-2B20-48D3-AE7D-E27453C1E0DE}" destId="{321325C9-B62D-4C07-A0D2-BB5ED2599C3E}" srcOrd="1" destOrd="0" presId="urn:microsoft.com/office/officeart/2005/8/layout/hProcess4"/>
    <dgm:cxn modelId="{F26AE3F7-DCD4-4CB2-9858-39CA1995B005}" type="presParOf" srcId="{5F2BD580-2B20-48D3-AE7D-E27453C1E0DE}" destId="{3D7EDE8F-0182-47BC-B448-E97785D56F1A}" srcOrd="2" destOrd="0" presId="urn:microsoft.com/office/officeart/2005/8/layout/hProcess4"/>
    <dgm:cxn modelId="{F3B7055C-DC19-4B28-8C28-E3BFE8191F34}" type="presParOf" srcId="{3D7EDE8F-0182-47BC-B448-E97785D56F1A}" destId="{7358923F-FE08-475C-B27E-8F9B3B188CB4}" srcOrd="0" destOrd="0" presId="urn:microsoft.com/office/officeart/2005/8/layout/hProcess4"/>
    <dgm:cxn modelId="{4BF37AF8-472F-4814-87F7-98709812A998}" type="presParOf" srcId="{7358923F-FE08-475C-B27E-8F9B3B188CB4}" destId="{70EB4762-FA44-416D-990E-AD6C8F6ED140}" srcOrd="0" destOrd="0" presId="urn:microsoft.com/office/officeart/2005/8/layout/hProcess4"/>
    <dgm:cxn modelId="{E81F170F-D3E4-455A-A225-49901B7C7AE4}" type="presParOf" srcId="{7358923F-FE08-475C-B27E-8F9B3B188CB4}" destId="{3CE9DEBC-D52F-49B9-A48E-F44B29C8236E}" srcOrd="1" destOrd="0" presId="urn:microsoft.com/office/officeart/2005/8/layout/hProcess4"/>
    <dgm:cxn modelId="{D372C6B5-0B6B-4554-8148-E83EC973CB56}" type="presParOf" srcId="{7358923F-FE08-475C-B27E-8F9B3B188CB4}" destId="{9D82B2B7-A4A4-4566-8A85-51DBD550CDBD}" srcOrd="2" destOrd="0" presId="urn:microsoft.com/office/officeart/2005/8/layout/hProcess4"/>
    <dgm:cxn modelId="{97605308-D9DF-4C29-B62A-A537D243607C}" type="presParOf" srcId="{7358923F-FE08-475C-B27E-8F9B3B188CB4}" destId="{EB2326D6-D70A-4682-9207-07391C24EF46}" srcOrd="3" destOrd="0" presId="urn:microsoft.com/office/officeart/2005/8/layout/hProcess4"/>
    <dgm:cxn modelId="{5F18279E-708E-42E2-9C6C-D8541514D45A}" type="presParOf" srcId="{7358923F-FE08-475C-B27E-8F9B3B188CB4}" destId="{BA0C500C-A0A4-48C3-B0CD-8A46CA0CA0FD}" srcOrd="4" destOrd="0" presId="urn:microsoft.com/office/officeart/2005/8/layout/hProcess4"/>
    <dgm:cxn modelId="{8B63E7AC-85F1-4AE3-B171-33A46CB721B3}" type="presParOf" srcId="{3D7EDE8F-0182-47BC-B448-E97785D56F1A}" destId="{03527FC0-0EA0-43F7-96CE-F813CED23A35}" srcOrd="1" destOrd="0" presId="urn:microsoft.com/office/officeart/2005/8/layout/hProcess4"/>
    <dgm:cxn modelId="{FD12AA3E-DF4D-4F0F-BF8A-F4A828B2480D}" type="presParOf" srcId="{3D7EDE8F-0182-47BC-B448-E97785D56F1A}" destId="{F852F521-DE77-4D11-9474-1D058A5AD97C}" srcOrd="2" destOrd="0" presId="urn:microsoft.com/office/officeart/2005/8/layout/hProcess4"/>
    <dgm:cxn modelId="{98A99D78-BDF8-4918-B159-CB908B316873}" type="presParOf" srcId="{F852F521-DE77-4D11-9474-1D058A5AD97C}" destId="{9774AEF0-DC1E-4529-A752-89CC63FD80B2}" srcOrd="0" destOrd="0" presId="urn:microsoft.com/office/officeart/2005/8/layout/hProcess4"/>
    <dgm:cxn modelId="{9DD93FF5-06D8-48A9-8916-533955C0F397}" type="presParOf" srcId="{F852F521-DE77-4D11-9474-1D058A5AD97C}" destId="{36749CD8-7127-4628-8D02-9F0C2C89052D}" srcOrd="1" destOrd="0" presId="urn:microsoft.com/office/officeart/2005/8/layout/hProcess4"/>
    <dgm:cxn modelId="{CD812F04-435A-4189-AACC-362362C57336}" type="presParOf" srcId="{F852F521-DE77-4D11-9474-1D058A5AD97C}" destId="{3883A64F-DE37-4955-B6F5-8674E7B833DC}" srcOrd="2" destOrd="0" presId="urn:microsoft.com/office/officeart/2005/8/layout/hProcess4"/>
    <dgm:cxn modelId="{EB8FC9DA-1758-4D2D-833B-D653D6F2E775}" type="presParOf" srcId="{F852F521-DE77-4D11-9474-1D058A5AD97C}" destId="{25AB5381-7F40-4344-9599-97111F734EBF}" srcOrd="3" destOrd="0" presId="urn:microsoft.com/office/officeart/2005/8/layout/hProcess4"/>
    <dgm:cxn modelId="{B160AB1F-0E18-4A18-BE80-7D923A89512C}" type="presParOf" srcId="{F852F521-DE77-4D11-9474-1D058A5AD97C}" destId="{C565429B-088F-4F31-95A5-8813A7AAAB27}" srcOrd="4" destOrd="0" presId="urn:microsoft.com/office/officeart/2005/8/layout/hProcess4"/>
    <dgm:cxn modelId="{4D883F93-D6AC-46BB-8D12-317359E5C53B}" type="presParOf" srcId="{3D7EDE8F-0182-47BC-B448-E97785D56F1A}" destId="{1BB85B7C-C5B0-4EB6-998E-D655E06EE7C8}" srcOrd="3" destOrd="0" presId="urn:microsoft.com/office/officeart/2005/8/layout/hProcess4"/>
    <dgm:cxn modelId="{84012CAC-FCFA-4501-AD9F-2B88AACE5DBA}" type="presParOf" srcId="{3D7EDE8F-0182-47BC-B448-E97785D56F1A}" destId="{4D05C2F8-22B8-4683-A9B2-0C986129C5F1}" srcOrd="4" destOrd="0" presId="urn:microsoft.com/office/officeart/2005/8/layout/hProcess4"/>
    <dgm:cxn modelId="{FFBB7CFC-0ADC-4891-8D94-D14D5EB3199B}" type="presParOf" srcId="{4D05C2F8-22B8-4683-A9B2-0C986129C5F1}" destId="{D8D2327E-B151-43D6-876C-CF99BC79B3CF}" srcOrd="0" destOrd="0" presId="urn:microsoft.com/office/officeart/2005/8/layout/hProcess4"/>
    <dgm:cxn modelId="{F64BC509-416E-45FD-A515-0244C299F6D9}" type="presParOf" srcId="{4D05C2F8-22B8-4683-A9B2-0C986129C5F1}" destId="{39814490-6EF5-4A0F-897A-AFB66AEB7CD9}" srcOrd="1" destOrd="0" presId="urn:microsoft.com/office/officeart/2005/8/layout/hProcess4"/>
    <dgm:cxn modelId="{557BEB3D-904B-45FE-9CC2-A29FD1E3B7F0}" type="presParOf" srcId="{4D05C2F8-22B8-4683-A9B2-0C986129C5F1}" destId="{2B0C43DE-D81D-4203-A457-0550A89B5CBB}" srcOrd="2" destOrd="0" presId="urn:microsoft.com/office/officeart/2005/8/layout/hProcess4"/>
    <dgm:cxn modelId="{C15BA10E-EC7E-4B9A-8D17-537221940C20}" type="presParOf" srcId="{4D05C2F8-22B8-4683-A9B2-0C986129C5F1}" destId="{98C73A97-0293-4F13-9313-FACD7766644D}" srcOrd="3" destOrd="0" presId="urn:microsoft.com/office/officeart/2005/8/layout/hProcess4"/>
    <dgm:cxn modelId="{D4EF56F6-9122-4F32-957E-458ECE551166}" type="presParOf" srcId="{4D05C2F8-22B8-4683-A9B2-0C986129C5F1}" destId="{BE758236-BC54-43A3-B3FC-E1CCBAB3CC7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F5FC9D-C841-455F-89F9-E8802A4D153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CFF6E2B-66A6-45D1-88CA-BCF3B752A88C}">
      <dgm:prSet phldrT="[Testo]"/>
      <dgm:spPr/>
      <dgm:t>
        <a:bodyPr/>
        <a:lstStyle/>
        <a:p>
          <a:r>
            <a:rPr lang="it-IT" dirty="0" smtClean="0"/>
            <a:t>Incremento di comportamenti sia </a:t>
          </a:r>
          <a:r>
            <a:rPr lang="it-IT" dirty="0" err="1" smtClean="0"/>
            <a:t>prosociali</a:t>
          </a:r>
          <a:r>
            <a:rPr lang="it-IT" dirty="0" smtClean="0"/>
            <a:t> che funzionali all’apprendimento: </a:t>
          </a:r>
          <a:r>
            <a:rPr lang="it-IT" dirty="0" err="1" smtClean="0"/>
            <a:t>attentivi</a:t>
          </a:r>
          <a:r>
            <a:rPr lang="it-IT" dirty="0" smtClean="0"/>
            <a:t> e di interazione sociale positiva, e, in quest’ultimo caso, facilitare l’aumento delle condotte sia emesse che ricevute </a:t>
          </a:r>
          <a:endParaRPr lang="it-IT" dirty="0"/>
        </a:p>
      </dgm:t>
    </dgm:pt>
    <dgm:pt modelId="{D50A4EED-6C8E-4FD3-AA17-DBD61E404DDD}" type="parTrans" cxnId="{95CD0182-E4E8-4AF6-A438-D10C557437DF}">
      <dgm:prSet/>
      <dgm:spPr/>
      <dgm:t>
        <a:bodyPr/>
        <a:lstStyle/>
        <a:p>
          <a:endParaRPr lang="it-IT"/>
        </a:p>
      </dgm:t>
    </dgm:pt>
    <dgm:pt modelId="{CF823A84-620D-4A1E-8BF0-6C2662642E65}" type="sibTrans" cxnId="{95CD0182-E4E8-4AF6-A438-D10C557437DF}">
      <dgm:prSet/>
      <dgm:spPr/>
      <dgm:t>
        <a:bodyPr/>
        <a:lstStyle/>
        <a:p>
          <a:endParaRPr lang="it-IT"/>
        </a:p>
      </dgm:t>
    </dgm:pt>
    <dgm:pt modelId="{48D12D86-6DFC-40AB-B86C-E5267D5F269C}" type="pres">
      <dgm:prSet presAssocID="{7EF5FC9D-C841-455F-89F9-E8802A4D1539}" presName="compositeShape" presStyleCnt="0">
        <dgm:presLayoutVars>
          <dgm:dir/>
          <dgm:resizeHandles/>
        </dgm:presLayoutVars>
      </dgm:prSet>
      <dgm:spPr/>
    </dgm:pt>
    <dgm:pt modelId="{3084285F-B371-44F1-937C-B10277F6371C}" type="pres">
      <dgm:prSet presAssocID="{7EF5FC9D-C841-455F-89F9-E8802A4D1539}" presName="pyramid" presStyleLbl="node1" presStyleIdx="0" presStyleCnt="1"/>
      <dgm:spPr/>
    </dgm:pt>
    <dgm:pt modelId="{92E7426B-513D-4939-83D2-46B2A45E149D}" type="pres">
      <dgm:prSet presAssocID="{7EF5FC9D-C841-455F-89F9-E8802A4D1539}" presName="theList" presStyleCnt="0"/>
      <dgm:spPr/>
    </dgm:pt>
    <dgm:pt modelId="{86EC57CA-DB8B-4BEF-BB67-6F6DE2B25C21}" type="pres">
      <dgm:prSet presAssocID="{7CFF6E2B-66A6-45D1-88CA-BCF3B752A88C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EC345C-52C4-47B9-B9B4-112E8F50CB37}" type="pres">
      <dgm:prSet presAssocID="{7CFF6E2B-66A6-45D1-88CA-BCF3B752A88C}" presName="aSpace" presStyleCnt="0"/>
      <dgm:spPr/>
    </dgm:pt>
  </dgm:ptLst>
  <dgm:cxnLst>
    <dgm:cxn modelId="{E4232595-A47F-42B4-852A-AFDDFFBB7ECF}" type="presOf" srcId="{7EF5FC9D-C841-455F-89F9-E8802A4D1539}" destId="{48D12D86-6DFC-40AB-B86C-E5267D5F269C}" srcOrd="0" destOrd="0" presId="urn:microsoft.com/office/officeart/2005/8/layout/pyramid2"/>
    <dgm:cxn modelId="{95CD0182-E4E8-4AF6-A438-D10C557437DF}" srcId="{7EF5FC9D-C841-455F-89F9-E8802A4D1539}" destId="{7CFF6E2B-66A6-45D1-88CA-BCF3B752A88C}" srcOrd="0" destOrd="0" parTransId="{D50A4EED-6C8E-4FD3-AA17-DBD61E404DDD}" sibTransId="{CF823A84-620D-4A1E-8BF0-6C2662642E65}"/>
    <dgm:cxn modelId="{56B112CD-3EE2-4CD0-B8F1-4C45FF314483}" type="presOf" srcId="{7CFF6E2B-66A6-45D1-88CA-BCF3B752A88C}" destId="{86EC57CA-DB8B-4BEF-BB67-6F6DE2B25C21}" srcOrd="0" destOrd="0" presId="urn:microsoft.com/office/officeart/2005/8/layout/pyramid2"/>
    <dgm:cxn modelId="{AADE2ABC-CC28-40CB-B8EA-BC44738C6B8F}" type="presParOf" srcId="{48D12D86-6DFC-40AB-B86C-E5267D5F269C}" destId="{3084285F-B371-44F1-937C-B10277F6371C}" srcOrd="0" destOrd="0" presId="urn:microsoft.com/office/officeart/2005/8/layout/pyramid2"/>
    <dgm:cxn modelId="{44A56EB8-9F38-4304-8B2E-DC8AC7406794}" type="presParOf" srcId="{48D12D86-6DFC-40AB-B86C-E5267D5F269C}" destId="{92E7426B-513D-4939-83D2-46B2A45E149D}" srcOrd="1" destOrd="0" presId="urn:microsoft.com/office/officeart/2005/8/layout/pyramid2"/>
    <dgm:cxn modelId="{9F203274-FE09-498D-B2EE-4C9C98699FE3}" type="presParOf" srcId="{92E7426B-513D-4939-83D2-46B2A45E149D}" destId="{86EC57CA-DB8B-4BEF-BB67-6F6DE2B25C21}" srcOrd="0" destOrd="0" presId="urn:microsoft.com/office/officeart/2005/8/layout/pyramid2"/>
    <dgm:cxn modelId="{60411FBE-A362-43C1-98E0-AB95967817CE}" type="presParOf" srcId="{92E7426B-513D-4939-83D2-46B2A45E149D}" destId="{CEEC345C-52C4-47B9-B9B4-112E8F50CB3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F35F43-3541-4FD5-AE3F-E65DA9D360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0661B93-20A1-4A1E-B432-A1C25C94620E}">
      <dgm:prSet/>
      <dgm:spPr/>
      <dgm:t>
        <a:bodyPr/>
        <a:lstStyle/>
        <a:p>
          <a:pPr rtl="0"/>
          <a:r>
            <a:rPr lang="it-IT" smtClean="0"/>
            <a:t>Autonomia nella mobilità: muoversi ed orientarsi con facilità e disinvoltura nell’ambiente circostante</a:t>
          </a:r>
          <a:endParaRPr lang="it-IT"/>
        </a:p>
      </dgm:t>
    </dgm:pt>
    <dgm:pt modelId="{C75B6659-36DD-4F9D-B69D-1D763AA3C6F3}" type="parTrans" cxnId="{9EF089A6-8C12-42A7-B59C-90B97A1B7D0D}">
      <dgm:prSet/>
      <dgm:spPr/>
      <dgm:t>
        <a:bodyPr/>
        <a:lstStyle/>
        <a:p>
          <a:endParaRPr lang="it-IT"/>
        </a:p>
      </dgm:t>
    </dgm:pt>
    <dgm:pt modelId="{35591A75-CFB2-48EC-B8F4-958CD1494878}" type="sibTrans" cxnId="{9EF089A6-8C12-42A7-B59C-90B97A1B7D0D}">
      <dgm:prSet/>
      <dgm:spPr/>
      <dgm:t>
        <a:bodyPr/>
        <a:lstStyle/>
        <a:p>
          <a:endParaRPr lang="it-IT"/>
        </a:p>
      </dgm:t>
    </dgm:pt>
    <dgm:pt modelId="{B0879E95-E5A3-4FDF-817B-D5A3F588F9BB}">
      <dgm:prSet/>
      <dgm:spPr/>
      <dgm:t>
        <a:bodyPr/>
        <a:lstStyle/>
        <a:p>
          <a:pPr rtl="0"/>
          <a:r>
            <a:rPr lang="it-IT" dirty="0" smtClean="0"/>
            <a:t>Autonomia sociale:  rapporto di partecipazione attiva dell’individuo con l’ambiente di cui fa parte e l’interazione con altre persone</a:t>
          </a:r>
          <a:endParaRPr lang="it-IT" dirty="0"/>
        </a:p>
      </dgm:t>
    </dgm:pt>
    <dgm:pt modelId="{9E11B3ED-9689-4E6B-806B-29ADEF3C7D07}" type="parTrans" cxnId="{C3D0FE45-7EEA-4516-9435-EF3241E20F9A}">
      <dgm:prSet/>
      <dgm:spPr/>
      <dgm:t>
        <a:bodyPr/>
        <a:lstStyle/>
        <a:p>
          <a:endParaRPr lang="it-IT"/>
        </a:p>
      </dgm:t>
    </dgm:pt>
    <dgm:pt modelId="{D9D600B4-905D-4976-BF4A-8E54BB3EBBB9}" type="sibTrans" cxnId="{C3D0FE45-7EEA-4516-9435-EF3241E20F9A}">
      <dgm:prSet/>
      <dgm:spPr/>
      <dgm:t>
        <a:bodyPr/>
        <a:lstStyle/>
        <a:p>
          <a:endParaRPr lang="it-IT"/>
        </a:p>
      </dgm:t>
    </dgm:pt>
    <dgm:pt modelId="{AC298375-CCA6-44EB-9985-3510EBED3CA1}">
      <dgm:prSet/>
      <dgm:spPr/>
      <dgm:t>
        <a:bodyPr/>
        <a:lstStyle/>
        <a:p>
          <a:pPr rtl="0"/>
          <a:r>
            <a:rPr lang="it-IT" dirty="0" smtClean="0"/>
            <a:t>Autonomia nell’apprendimento: apprendere e saper utilizzare le diverse tecniche, strategie, metodologie, finalizzate all’apprendimento</a:t>
          </a:r>
          <a:endParaRPr lang="it-IT" dirty="0"/>
        </a:p>
      </dgm:t>
    </dgm:pt>
    <dgm:pt modelId="{D1C0A308-1387-4534-9556-E10FE5DEB916}" type="parTrans" cxnId="{B1E82BD0-EE0A-49C6-9C5B-046482E89817}">
      <dgm:prSet/>
      <dgm:spPr/>
      <dgm:t>
        <a:bodyPr/>
        <a:lstStyle/>
        <a:p>
          <a:endParaRPr lang="it-IT"/>
        </a:p>
      </dgm:t>
    </dgm:pt>
    <dgm:pt modelId="{383F7DFD-E2FB-40CB-95F1-8B0389F2FCB2}" type="sibTrans" cxnId="{B1E82BD0-EE0A-49C6-9C5B-046482E89817}">
      <dgm:prSet/>
      <dgm:spPr/>
      <dgm:t>
        <a:bodyPr/>
        <a:lstStyle/>
        <a:p>
          <a:endParaRPr lang="it-IT"/>
        </a:p>
      </dgm:t>
    </dgm:pt>
    <dgm:pt modelId="{9A994920-774D-420A-9D26-4AE9D95A9B71}">
      <dgm:prSet/>
      <dgm:spPr/>
      <dgm:t>
        <a:bodyPr/>
        <a:lstStyle/>
        <a:p>
          <a:pPr rtl="0"/>
          <a:r>
            <a:rPr lang="it-IT" dirty="0" smtClean="0"/>
            <a:t>Autonomia personale: cura della propria persona e delle proprie cose</a:t>
          </a:r>
          <a:endParaRPr lang="it-IT" dirty="0"/>
        </a:p>
      </dgm:t>
    </dgm:pt>
    <dgm:pt modelId="{C1B8841E-C7D4-4733-946C-AB3CB598C4EA}" type="parTrans" cxnId="{5B3F4970-8065-4D13-B7FD-5AAED3436881}">
      <dgm:prSet/>
      <dgm:spPr/>
      <dgm:t>
        <a:bodyPr/>
        <a:lstStyle/>
        <a:p>
          <a:endParaRPr lang="it-IT"/>
        </a:p>
      </dgm:t>
    </dgm:pt>
    <dgm:pt modelId="{24F81B6F-6C8B-484B-958D-47516E5A982C}" type="sibTrans" cxnId="{5B3F4970-8065-4D13-B7FD-5AAED3436881}">
      <dgm:prSet/>
      <dgm:spPr/>
      <dgm:t>
        <a:bodyPr/>
        <a:lstStyle/>
        <a:p>
          <a:endParaRPr lang="it-IT"/>
        </a:p>
      </dgm:t>
    </dgm:pt>
    <dgm:pt modelId="{5D26EB0A-40CD-4035-B5E2-46A1F7DD4C56}" type="pres">
      <dgm:prSet presAssocID="{78F35F43-3541-4FD5-AE3F-E65DA9D360B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2C08089-F345-47E9-9B18-0F43819F8CC0}" type="pres">
      <dgm:prSet presAssocID="{00661B93-20A1-4A1E-B432-A1C25C94620E}" presName="circle1" presStyleLbl="node1" presStyleIdx="0" presStyleCnt="4"/>
      <dgm:spPr/>
    </dgm:pt>
    <dgm:pt modelId="{9ED49863-D8E1-4B52-A121-3428C34F336F}" type="pres">
      <dgm:prSet presAssocID="{00661B93-20A1-4A1E-B432-A1C25C94620E}" presName="space" presStyleCnt="0"/>
      <dgm:spPr/>
    </dgm:pt>
    <dgm:pt modelId="{0F7FC32C-D43E-4B9B-B0B1-F57239097025}" type="pres">
      <dgm:prSet presAssocID="{00661B93-20A1-4A1E-B432-A1C25C94620E}" presName="rect1" presStyleLbl="alignAcc1" presStyleIdx="0" presStyleCnt="4"/>
      <dgm:spPr/>
      <dgm:t>
        <a:bodyPr/>
        <a:lstStyle/>
        <a:p>
          <a:endParaRPr lang="it-IT"/>
        </a:p>
      </dgm:t>
    </dgm:pt>
    <dgm:pt modelId="{7D71CAB8-034A-4CC8-B65D-5716D8BDC942}" type="pres">
      <dgm:prSet presAssocID="{B0879E95-E5A3-4FDF-817B-D5A3F588F9BB}" presName="vertSpace2" presStyleLbl="node1" presStyleIdx="0" presStyleCnt="4"/>
      <dgm:spPr/>
    </dgm:pt>
    <dgm:pt modelId="{5BA3F8BD-0DC6-4206-8642-993C55F1EC0F}" type="pres">
      <dgm:prSet presAssocID="{B0879E95-E5A3-4FDF-817B-D5A3F588F9BB}" presName="circle2" presStyleLbl="node1" presStyleIdx="1" presStyleCnt="4"/>
      <dgm:spPr/>
    </dgm:pt>
    <dgm:pt modelId="{9180E894-4E33-4A26-B793-DF1EA377E377}" type="pres">
      <dgm:prSet presAssocID="{B0879E95-E5A3-4FDF-817B-D5A3F588F9BB}" presName="rect2" presStyleLbl="alignAcc1" presStyleIdx="1" presStyleCnt="4"/>
      <dgm:spPr/>
      <dgm:t>
        <a:bodyPr/>
        <a:lstStyle/>
        <a:p>
          <a:endParaRPr lang="it-IT"/>
        </a:p>
      </dgm:t>
    </dgm:pt>
    <dgm:pt modelId="{4F14C3B4-DCBF-4795-B989-FF0A9AAFFA06}" type="pres">
      <dgm:prSet presAssocID="{AC298375-CCA6-44EB-9985-3510EBED3CA1}" presName="vertSpace3" presStyleLbl="node1" presStyleIdx="1" presStyleCnt="4"/>
      <dgm:spPr/>
    </dgm:pt>
    <dgm:pt modelId="{87AAB915-6138-4E2B-BC1D-B0718D338B24}" type="pres">
      <dgm:prSet presAssocID="{AC298375-CCA6-44EB-9985-3510EBED3CA1}" presName="circle3" presStyleLbl="node1" presStyleIdx="2" presStyleCnt="4"/>
      <dgm:spPr/>
    </dgm:pt>
    <dgm:pt modelId="{BDF61FD5-8085-46A9-BD27-D99DBAFD4BEB}" type="pres">
      <dgm:prSet presAssocID="{AC298375-CCA6-44EB-9985-3510EBED3CA1}" presName="rect3" presStyleLbl="alignAcc1" presStyleIdx="2" presStyleCnt="4"/>
      <dgm:spPr/>
      <dgm:t>
        <a:bodyPr/>
        <a:lstStyle/>
        <a:p>
          <a:endParaRPr lang="it-IT"/>
        </a:p>
      </dgm:t>
    </dgm:pt>
    <dgm:pt modelId="{8E4A6D9B-CC97-49DE-AF89-36CB260D36C8}" type="pres">
      <dgm:prSet presAssocID="{9A994920-774D-420A-9D26-4AE9D95A9B71}" presName="vertSpace4" presStyleLbl="node1" presStyleIdx="2" presStyleCnt="4"/>
      <dgm:spPr/>
    </dgm:pt>
    <dgm:pt modelId="{88B4E164-C780-46A7-B46C-E8C7C56A2EA0}" type="pres">
      <dgm:prSet presAssocID="{9A994920-774D-420A-9D26-4AE9D95A9B71}" presName="circle4" presStyleLbl="node1" presStyleIdx="3" presStyleCnt="4"/>
      <dgm:spPr/>
    </dgm:pt>
    <dgm:pt modelId="{F2EB242F-026C-47BD-91DF-AFAD6B25720E}" type="pres">
      <dgm:prSet presAssocID="{9A994920-774D-420A-9D26-4AE9D95A9B71}" presName="rect4" presStyleLbl="alignAcc1" presStyleIdx="3" presStyleCnt="4"/>
      <dgm:spPr/>
      <dgm:t>
        <a:bodyPr/>
        <a:lstStyle/>
        <a:p>
          <a:endParaRPr lang="it-IT"/>
        </a:p>
      </dgm:t>
    </dgm:pt>
    <dgm:pt modelId="{131CFC5C-2B99-4C54-9388-02638819E7B5}" type="pres">
      <dgm:prSet presAssocID="{00661B93-20A1-4A1E-B432-A1C25C94620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D790C4-E0FF-4A64-BF87-C285F715AD20}" type="pres">
      <dgm:prSet presAssocID="{B0879E95-E5A3-4FDF-817B-D5A3F588F9B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3FAD05-7012-4980-B714-429EEA41C80B}" type="pres">
      <dgm:prSet presAssocID="{AC298375-CCA6-44EB-9985-3510EBED3CA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8196F5-822E-4CEC-B6A3-CEB7959873C2}" type="pres">
      <dgm:prSet presAssocID="{9A994920-774D-420A-9D26-4AE9D95A9B7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6608561-063F-425B-8EFD-8ADA5C297BD9}" type="presOf" srcId="{9A994920-774D-420A-9D26-4AE9D95A9B71}" destId="{F2EB242F-026C-47BD-91DF-AFAD6B25720E}" srcOrd="0" destOrd="0" presId="urn:microsoft.com/office/officeart/2005/8/layout/target3"/>
    <dgm:cxn modelId="{0EA74085-3CAD-4003-B01F-FE976E7BFB6C}" type="presOf" srcId="{00661B93-20A1-4A1E-B432-A1C25C94620E}" destId="{0F7FC32C-D43E-4B9B-B0B1-F57239097025}" srcOrd="0" destOrd="0" presId="urn:microsoft.com/office/officeart/2005/8/layout/target3"/>
    <dgm:cxn modelId="{5B3F4970-8065-4D13-B7FD-5AAED3436881}" srcId="{78F35F43-3541-4FD5-AE3F-E65DA9D360BA}" destId="{9A994920-774D-420A-9D26-4AE9D95A9B71}" srcOrd="3" destOrd="0" parTransId="{C1B8841E-C7D4-4733-946C-AB3CB598C4EA}" sibTransId="{24F81B6F-6C8B-484B-958D-47516E5A982C}"/>
    <dgm:cxn modelId="{6DE7244C-FA66-4CB7-B346-5823217E4194}" type="presOf" srcId="{78F35F43-3541-4FD5-AE3F-E65DA9D360BA}" destId="{5D26EB0A-40CD-4035-B5E2-46A1F7DD4C56}" srcOrd="0" destOrd="0" presId="urn:microsoft.com/office/officeart/2005/8/layout/target3"/>
    <dgm:cxn modelId="{9EF089A6-8C12-42A7-B59C-90B97A1B7D0D}" srcId="{78F35F43-3541-4FD5-AE3F-E65DA9D360BA}" destId="{00661B93-20A1-4A1E-B432-A1C25C94620E}" srcOrd="0" destOrd="0" parTransId="{C75B6659-36DD-4F9D-B69D-1D763AA3C6F3}" sibTransId="{35591A75-CFB2-48EC-B8F4-958CD1494878}"/>
    <dgm:cxn modelId="{027ACBA9-F007-485E-8C60-D9C809BEFF4B}" type="presOf" srcId="{AC298375-CCA6-44EB-9985-3510EBED3CA1}" destId="{B73FAD05-7012-4980-B714-429EEA41C80B}" srcOrd="1" destOrd="0" presId="urn:microsoft.com/office/officeart/2005/8/layout/target3"/>
    <dgm:cxn modelId="{516869A2-D941-4AD1-B113-0889853F8D9D}" type="presOf" srcId="{B0879E95-E5A3-4FDF-817B-D5A3F588F9BB}" destId="{B5D790C4-E0FF-4A64-BF87-C285F715AD20}" srcOrd="1" destOrd="0" presId="urn:microsoft.com/office/officeart/2005/8/layout/target3"/>
    <dgm:cxn modelId="{B1E82BD0-EE0A-49C6-9C5B-046482E89817}" srcId="{78F35F43-3541-4FD5-AE3F-E65DA9D360BA}" destId="{AC298375-CCA6-44EB-9985-3510EBED3CA1}" srcOrd="2" destOrd="0" parTransId="{D1C0A308-1387-4534-9556-E10FE5DEB916}" sibTransId="{383F7DFD-E2FB-40CB-95F1-8B0389F2FCB2}"/>
    <dgm:cxn modelId="{FC6C1DF8-654E-417E-AB02-4DC2A0ADBACC}" type="presOf" srcId="{AC298375-CCA6-44EB-9985-3510EBED3CA1}" destId="{BDF61FD5-8085-46A9-BD27-D99DBAFD4BEB}" srcOrd="0" destOrd="0" presId="urn:microsoft.com/office/officeart/2005/8/layout/target3"/>
    <dgm:cxn modelId="{2B8DE386-5273-4405-B88B-B86AABC0A6A3}" type="presOf" srcId="{00661B93-20A1-4A1E-B432-A1C25C94620E}" destId="{131CFC5C-2B99-4C54-9388-02638819E7B5}" srcOrd="1" destOrd="0" presId="urn:microsoft.com/office/officeart/2005/8/layout/target3"/>
    <dgm:cxn modelId="{51A99D94-4634-4C65-ACAE-9E85B074A841}" type="presOf" srcId="{B0879E95-E5A3-4FDF-817B-D5A3F588F9BB}" destId="{9180E894-4E33-4A26-B793-DF1EA377E377}" srcOrd="0" destOrd="0" presId="urn:microsoft.com/office/officeart/2005/8/layout/target3"/>
    <dgm:cxn modelId="{19CE217B-71EA-4BBE-8CF0-19A794E5A91B}" type="presOf" srcId="{9A994920-774D-420A-9D26-4AE9D95A9B71}" destId="{108196F5-822E-4CEC-B6A3-CEB7959873C2}" srcOrd="1" destOrd="0" presId="urn:microsoft.com/office/officeart/2005/8/layout/target3"/>
    <dgm:cxn modelId="{C3D0FE45-7EEA-4516-9435-EF3241E20F9A}" srcId="{78F35F43-3541-4FD5-AE3F-E65DA9D360BA}" destId="{B0879E95-E5A3-4FDF-817B-D5A3F588F9BB}" srcOrd="1" destOrd="0" parTransId="{9E11B3ED-9689-4E6B-806B-29ADEF3C7D07}" sibTransId="{D9D600B4-905D-4976-BF4A-8E54BB3EBBB9}"/>
    <dgm:cxn modelId="{A0DEE672-6442-4C54-9925-81ABD9B487A9}" type="presParOf" srcId="{5D26EB0A-40CD-4035-B5E2-46A1F7DD4C56}" destId="{02C08089-F345-47E9-9B18-0F43819F8CC0}" srcOrd="0" destOrd="0" presId="urn:microsoft.com/office/officeart/2005/8/layout/target3"/>
    <dgm:cxn modelId="{CDF7787C-F119-4E33-8713-0CAECFBBFFFB}" type="presParOf" srcId="{5D26EB0A-40CD-4035-B5E2-46A1F7DD4C56}" destId="{9ED49863-D8E1-4B52-A121-3428C34F336F}" srcOrd="1" destOrd="0" presId="urn:microsoft.com/office/officeart/2005/8/layout/target3"/>
    <dgm:cxn modelId="{3D53F831-3C2C-4F86-AB21-438658DE0073}" type="presParOf" srcId="{5D26EB0A-40CD-4035-B5E2-46A1F7DD4C56}" destId="{0F7FC32C-D43E-4B9B-B0B1-F57239097025}" srcOrd="2" destOrd="0" presId="urn:microsoft.com/office/officeart/2005/8/layout/target3"/>
    <dgm:cxn modelId="{ADC15EFD-5A29-4029-8C0D-7684C97E0CDF}" type="presParOf" srcId="{5D26EB0A-40CD-4035-B5E2-46A1F7DD4C56}" destId="{7D71CAB8-034A-4CC8-B65D-5716D8BDC942}" srcOrd="3" destOrd="0" presId="urn:microsoft.com/office/officeart/2005/8/layout/target3"/>
    <dgm:cxn modelId="{583DBFC1-5AE6-48FD-B85B-579189118AF8}" type="presParOf" srcId="{5D26EB0A-40CD-4035-B5E2-46A1F7DD4C56}" destId="{5BA3F8BD-0DC6-4206-8642-993C55F1EC0F}" srcOrd="4" destOrd="0" presId="urn:microsoft.com/office/officeart/2005/8/layout/target3"/>
    <dgm:cxn modelId="{B49F23D4-5179-4CA0-A676-7EF51B2FB587}" type="presParOf" srcId="{5D26EB0A-40CD-4035-B5E2-46A1F7DD4C56}" destId="{9180E894-4E33-4A26-B793-DF1EA377E377}" srcOrd="5" destOrd="0" presId="urn:microsoft.com/office/officeart/2005/8/layout/target3"/>
    <dgm:cxn modelId="{34B62458-B266-4D7B-952C-6D3F97227083}" type="presParOf" srcId="{5D26EB0A-40CD-4035-B5E2-46A1F7DD4C56}" destId="{4F14C3B4-DCBF-4795-B989-FF0A9AAFFA06}" srcOrd="6" destOrd="0" presId="urn:microsoft.com/office/officeart/2005/8/layout/target3"/>
    <dgm:cxn modelId="{93F64097-00CB-4191-9D44-4D8EC5BC50EF}" type="presParOf" srcId="{5D26EB0A-40CD-4035-B5E2-46A1F7DD4C56}" destId="{87AAB915-6138-4E2B-BC1D-B0718D338B24}" srcOrd="7" destOrd="0" presId="urn:microsoft.com/office/officeart/2005/8/layout/target3"/>
    <dgm:cxn modelId="{44B24E8E-8982-4000-AA15-3493BE79B5A3}" type="presParOf" srcId="{5D26EB0A-40CD-4035-B5E2-46A1F7DD4C56}" destId="{BDF61FD5-8085-46A9-BD27-D99DBAFD4BEB}" srcOrd="8" destOrd="0" presId="urn:microsoft.com/office/officeart/2005/8/layout/target3"/>
    <dgm:cxn modelId="{7FE01797-112F-4349-9621-A88FA25BC0CE}" type="presParOf" srcId="{5D26EB0A-40CD-4035-B5E2-46A1F7DD4C56}" destId="{8E4A6D9B-CC97-49DE-AF89-36CB260D36C8}" srcOrd="9" destOrd="0" presId="urn:microsoft.com/office/officeart/2005/8/layout/target3"/>
    <dgm:cxn modelId="{3026A137-0DF6-4C55-8BB6-1F5C17C0A571}" type="presParOf" srcId="{5D26EB0A-40CD-4035-B5E2-46A1F7DD4C56}" destId="{88B4E164-C780-46A7-B46C-E8C7C56A2EA0}" srcOrd="10" destOrd="0" presId="urn:microsoft.com/office/officeart/2005/8/layout/target3"/>
    <dgm:cxn modelId="{DFCB20EE-732A-47E6-98DB-456C3F1AC26C}" type="presParOf" srcId="{5D26EB0A-40CD-4035-B5E2-46A1F7DD4C56}" destId="{F2EB242F-026C-47BD-91DF-AFAD6B25720E}" srcOrd="11" destOrd="0" presId="urn:microsoft.com/office/officeart/2005/8/layout/target3"/>
    <dgm:cxn modelId="{1D0A3745-19F8-4653-B345-D298050D5E8B}" type="presParOf" srcId="{5D26EB0A-40CD-4035-B5E2-46A1F7DD4C56}" destId="{131CFC5C-2B99-4C54-9388-02638819E7B5}" srcOrd="12" destOrd="0" presId="urn:microsoft.com/office/officeart/2005/8/layout/target3"/>
    <dgm:cxn modelId="{D16A87F2-5DED-477E-9B42-F9F26576A9A3}" type="presParOf" srcId="{5D26EB0A-40CD-4035-B5E2-46A1F7DD4C56}" destId="{B5D790C4-E0FF-4A64-BF87-C285F715AD20}" srcOrd="13" destOrd="0" presId="urn:microsoft.com/office/officeart/2005/8/layout/target3"/>
    <dgm:cxn modelId="{31A3E8ED-32D3-41C2-9711-27CAE578B1F4}" type="presParOf" srcId="{5D26EB0A-40CD-4035-B5E2-46A1F7DD4C56}" destId="{B73FAD05-7012-4980-B714-429EEA41C80B}" srcOrd="14" destOrd="0" presId="urn:microsoft.com/office/officeart/2005/8/layout/target3"/>
    <dgm:cxn modelId="{7548F3B6-4183-4F8B-81F0-59212C4CDC10}" type="presParOf" srcId="{5D26EB0A-40CD-4035-B5E2-46A1F7DD4C56}" destId="{108196F5-822E-4CEC-B6A3-CEB7959873C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F1D3F1-412E-4273-A448-56091409B06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919881D-CDB7-45CB-B681-C1B9AA2E18AB}">
      <dgm:prSet phldrT="[Testo]"/>
      <dgm:spPr/>
      <dgm:t>
        <a:bodyPr/>
        <a:lstStyle/>
        <a:p>
          <a:r>
            <a:rPr lang="it-IT" dirty="0" smtClean="0"/>
            <a:t>Orientamento </a:t>
          </a:r>
          <a:endParaRPr lang="it-IT" dirty="0"/>
        </a:p>
      </dgm:t>
    </dgm:pt>
    <dgm:pt modelId="{4059A116-145F-4B25-91AB-895A0C4B6953}" type="parTrans" cxnId="{A484DA89-0DA1-4BD8-B426-B8393BB63543}">
      <dgm:prSet/>
      <dgm:spPr/>
      <dgm:t>
        <a:bodyPr/>
        <a:lstStyle/>
        <a:p>
          <a:endParaRPr lang="it-IT"/>
        </a:p>
      </dgm:t>
    </dgm:pt>
    <dgm:pt modelId="{47834030-1917-4A31-B0AB-9A4A8CA0324A}" type="sibTrans" cxnId="{A484DA89-0DA1-4BD8-B426-B8393BB63543}">
      <dgm:prSet/>
      <dgm:spPr/>
      <dgm:t>
        <a:bodyPr/>
        <a:lstStyle/>
        <a:p>
          <a:endParaRPr lang="it-IT"/>
        </a:p>
      </dgm:t>
    </dgm:pt>
    <dgm:pt modelId="{48337732-35FF-4131-83F2-87A8290F50DF}">
      <dgm:prSet phldrT="[Testo]"/>
      <dgm:spPr/>
      <dgm:t>
        <a:bodyPr/>
        <a:lstStyle/>
        <a:p>
          <a:r>
            <a:rPr lang="it-IT" dirty="0" smtClean="0"/>
            <a:t>Utilizzo dei sensi per riconoscere la propria posizione all’interno dello spazio</a:t>
          </a:r>
          <a:endParaRPr lang="it-IT" dirty="0"/>
        </a:p>
      </dgm:t>
    </dgm:pt>
    <dgm:pt modelId="{8F880171-0A51-4142-964E-93606B397737}" type="parTrans" cxnId="{CDB64416-7C10-4DCA-8245-D5C554C04D47}">
      <dgm:prSet/>
      <dgm:spPr/>
      <dgm:t>
        <a:bodyPr/>
        <a:lstStyle/>
        <a:p>
          <a:endParaRPr lang="it-IT"/>
        </a:p>
      </dgm:t>
    </dgm:pt>
    <dgm:pt modelId="{19B047A6-D123-4F47-9669-5640F2216ADD}" type="sibTrans" cxnId="{CDB64416-7C10-4DCA-8245-D5C554C04D47}">
      <dgm:prSet/>
      <dgm:spPr/>
      <dgm:t>
        <a:bodyPr/>
        <a:lstStyle/>
        <a:p>
          <a:endParaRPr lang="it-IT"/>
        </a:p>
      </dgm:t>
    </dgm:pt>
    <dgm:pt modelId="{399EEF28-182A-4E70-B79A-C40A2DD85F12}">
      <dgm:prSet phldrT="[Testo]"/>
      <dgm:spPr/>
      <dgm:t>
        <a:bodyPr/>
        <a:lstStyle/>
        <a:p>
          <a:r>
            <a:rPr lang="it-IT" dirty="0" smtClean="0"/>
            <a:t>Mobilità </a:t>
          </a:r>
          <a:endParaRPr lang="it-IT" dirty="0"/>
        </a:p>
      </dgm:t>
    </dgm:pt>
    <dgm:pt modelId="{8891A568-5665-46A3-81BD-6C1E21708645}" type="parTrans" cxnId="{D08988FC-AC11-42DA-8FC9-EE381E627077}">
      <dgm:prSet/>
      <dgm:spPr/>
      <dgm:t>
        <a:bodyPr/>
        <a:lstStyle/>
        <a:p>
          <a:endParaRPr lang="it-IT"/>
        </a:p>
      </dgm:t>
    </dgm:pt>
    <dgm:pt modelId="{F1242A9D-0C33-4011-9082-FC76086B0493}" type="sibTrans" cxnId="{D08988FC-AC11-42DA-8FC9-EE381E627077}">
      <dgm:prSet/>
      <dgm:spPr/>
      <dgm:t>
        <a:bodyPr/>
        <a:lstStyle/>
        <a:p>
          <a:endParaRPr lang="it-IT"/>
        </a:p>
      </dgm:t>
    </dgm:pt>
    <dgm:pt modelId="{B2191848-0672-4B42-80C8-89C9A553D9BB}">
      <dgm:prSet phldrT="[Testo]"/>
      <dgm:spPr/>
      <dgm:t>
        <a:bodyPr/>
        <a:lstStyle/>
        <a:p>
          <a:r>
            <a:rPr lang="it-IT" dirty="0" smtClean="0"/>
            <a:t>Capacità o facilità di movimento </a:t>
          </a:r>
          <a:endParaRPr lang="it-IT" dirty="0"/>
        </a:p>
      </dgm:t>
    </dgm:pt>
    <dgm:pt modelId="{568AB0E7-26D7-4608-B810-C2A2A3F59406}" type="parTrans" cxnId="{1ED62823-8C76-4CAF-A20B-1425833805F0}">
      <dgm:prSet/>
      <dgm:spPr/>
      <dgm:t>
        <a:bodyPr/>
        <a:lstStyle/>
        <a:p>
          <a:endParaRPr lang="it-IT"/>
        </a:p>
      </dgm:t>
    </dgm:pt>
    <dgm:pt modelId="{A098A511-6AC1-4104-B966-BF67C0036B7F}" type="sibTrans" cxnId="{1ED62823-8C76-4CAF-A20B-1425833805F0}">
      <dgm:prSet/>
      <dgm:spPr/>
      <dgm:t>
        <a:bodyPr/>
        <a:lstStyle/>
        <a:p>
          <a:endParaRPr lang="it-IT"/>
        </a:p>
      </dgm:t>
    </dgm:pt>
    <dgm:pt modelId="{A5A4E66A-872D-45EC-AF10-27601A1007E3}" type="pres">
      <dgm:prSet presAssocID="{85F1D3F1-412E-4273-A448-56091409B0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DDCE5907-71DD-425E-9644-4B3A563C0656}" type="pres">
      <dgm:prSet presAssocID="{A919881D-CDB7-45CB-B681-C1B9AA2E18AB}" presName="root" presStyleCnt="0"/>
      <dgm:spPr/>
    </dgm:pt>
    <dgm:pt modelId="{59D9FAC5-200E-43EC-9482-DF4799E0983F}" type="pres">
      <dgm:prSet presAssocID="{A919881D-CDB7-45CB-B681-C1B9AA2E18AB}" presName="rootComposite" presStyleCnt="0"/>
      <dgm:spPr/>
    </dgm:pt>
    <dgm:pt modelId="{4B6A1217-ADD5-442F-93F0-C739509427AD}" type="pres">
      <dgm:prSet presAssocID="{A919881D-CDB7-45CB-B681-C1B9AA2E18AB}" presName="rootText" presStyleLbl="node1" presStyleIdx="0" presStyleCnt="2"/>
      <dgm:spPr/>
      <dgm:t>
        <a:bodyPr/>
        <a:lstStyle/>
        <a:p>
          <a:endParaRPr lang="it-IT"/>
        </a:p>
      </dgm:t>
    </dgm:pt>
    <dgm:pt modelId="{7A9E09A2-6907-4658-931D-02CF9D9311AB}" type="pres">
      <dgm:prSet presAssocID="{A919881D-CDB7-45CB-B681-C1B9AA2E18AB}" presName="rootConnector" presStyleLbl="node1" presStyleIdx="0" presStyleCnt="2"/>
      <dgm:spPr/>
      <dgm:t>
        <a:bodyPr/>
        <a:lstStyle/>
        <a:p>
          <a:endParaRPr lang="it-IT"/>
        </a:p>
      </dgm:t>
    </dgm:pt>
    <dgm:pt modelId="{413C09ED-0223-4788-AEF0-70278C9BEA55}" type="pres">
      <dgm:prSet presAssocID="{A919881D-CDB7-45CB-B681-C1B9AA2E18AB}" presName="childShape" presStyleCnt="0"/>
      <dgm:spPr/>
    </dgm:pt>
    <dgm:pt modelId="{34ED5A94-3C8A-481E-9513-E4BA0BA3D30A}" type="pres">
      <dgm:prSet presAssocID="{8F880171-0A51-4142-964E-93606B397737}" presName="Name13" presStyleLbl="parChTrans1D2" presStyleIdx="0" presStyleCnt="2"/>
      <dgm:spPr/>
      <dgm:t>
        <a:bodyPr/>
        <a:lstStyle/>
        <a:p>
          <a:endParaRPr lang="it-IT"/>
        </a:p>
      </dgm:t>
    </dgm:pt>
    <dgm:pt modelId="{4BAB1B0B-11D5-4FA4-99DF-8DB9E206D938}" type="pres">
      <dgm:prSet presAssocID="{48337732-35FF-4131-83F2-87A8290F50D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DAED23-EC9A-4B72-A838-B1A28559D7FD}" type="pres">
      <dgm:prSet presAssocID="{399EEF28-182A-4E70-B79A-C40A2DD85F12}" presName="root" presStyleCnt="0"/>
      <dgm:spPr/>
    </dgm:pt>
    <dgm:pt modelId="{D46917FC-A5FC-4043-A43A-F856EC3AA2BE}" type="pres">
      <dgm:prSet presAssocID="{399EEF28-182A-4E70-B79A-C40A2DD85F12}" presName="rootComposite" presStyleCnt="0"/>
      <dgm:spPr/>
    </dgm:pt>
    <dgm:pt modelId="{EB2225C8-0077-47DA-97F1-B88AA2F5FA35}" type="pres">
      <dgm:prSet presAssocID="{399EEF28-182A-4E70-B79A-C40A2DD85F12}" presName="rootText" presStyleLbl="node1" presStyleIdx="1" presStyleCnt="2"/>
      <dgm:spPr/>
      <dgm:t>
        <a:bodyPr/>
        <a:lstStyle/>
        <a:p>
          <a:endParaRPr lang="it-IT"/>
        </a:p>
      </dgm:t>
    </dgm:pt>
    <dgm:pt modelId="{92392AE6-50DB-421E-8AFE-63A83BAD7F66}" type="pres">
      <dgm:prSet presAssocID="{399EEF28-182A-4E70-B79A-C40A2DD85F12}" presName="rootConnector" presStyleLbl="node1" presStyleIdx="1" presStyleCnt="2"/>
      <dgm:spPr/>
      <dgm:t>
        <a:bodyPr/>
        <a:lstStyle/>
        <a:p>
          <a:endParaRPr lang="it-IT"/>
        </a:p>
      </dgm:t>
    </dgm:pt>
    <dgm:pt modelId="{C20B0155-5AB0-4725-8B39-CC839F39C349}" type="pres">
      <dgm:prSet presAssocID="{399EEF28-182A-4E70-B79A-C40A2DD85F12}" presName="childShape" presStyleCnt="0"/>
      <dgm:spPr/>
    </dgm:pt>
    <dgm:pt modelId="{7A4C5C91-6C4C-46F7-921C-9D3FCCE6FE93}" type="pres">
      <dgm:prSet presAssocID="{568AB0E7-26D7-4608-B810-C2A2A3F59406}" presName="Name13" presStyleLbl="parChTrans1D2" presStyleIdx="1" presStyleCnt="2"/>
      <dgm:spPr/>
      <dgm:t>
        <a:bodyPr/>
        <a:lstStyle/>
        <a:p>
          <a:endParaRPr lang="it-IT"/>
        </a:p>
      </dgm:t>
    </dgm:pt>
    <dgm:pt modelId="{2930506A-7A8E-41C8-9F6F-149E59A7C585}" type="pres">
      <dgm:prSet presAssocID="{B2191848-0672-4B42-80C8-89C9A553D9B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E3F4245-B046-47C6-9325-ED6CAAF19B48}" type="presOf" srcId="{48337732-35FF-4131-83F2-87A8290F50DF}" destId="{4BAB1B0B-11D5-4FA4-99DF-8DB9E206D938}" srcOrd="0" destOrd="0" presId="urn:microsoft.com/office/officeart/2005/8/layout/hierarchy3"/>
    <dgm:cxn modelId="{CDB64416-7C10-4DCA-8245-D5C554C04D47}" srcId="{A919881D-CDB7-45CB-B681-C1B9AA2E18AB}" destId="{48337732-35FF-4131-83F2-87A8290F50DF}" srcOrd="0" destOrd="0" parTransId="{8F880171-0A51-4142-964E-93606B397737}" sibTransId="{19B047A6-D123-4F47-9669-5640F2216ADD}"/>
    <dgm:cxn modelId="{0EBED07B-4450-4E58-8E09-2371E9A4614C}" type="presOf" srcId="{399EEF28-182A-4E70-B79A-C40A2DD85F12}" destId="{92392AE6-50DB-421E-8AFE-63A83BAD7F66}" srcOrd="1" destOrd="0" presId="urn:microsoft.com/office/officeart/2005/8/layout/hierarchy3"/>
    <dgm:cxn modelId="{1ED62823-8C76-4CAF-A20B-1425833805F0}" srcId="{399EEF28-182A-4E70-B79A-C40A2DD85F12}" destId="{B2191848-0672-4B42-80C8-89C9A553D9BB}" srcOrd="0" destOrd="0" parTransId="{568AB0E7-26D7-4608-B810-C2A2A3F59406}" sibTransId="{A098A511-6AC1-4104-B966-BF67C0036B7F}"/>
    <dgm:cxn modelId="{9940F867-8532-4EE4-97C8-58FFC829D0A9}" type="presOf" srcId="{A919881D-CDB7-45CB-B681-C1B9AA2E18AB}" destId="{4B6A1217-ADD5-442F-93F0-C739509427AD}" srcOrd="0" destOrd="0" presId="urn:microsoft.com/office/officeart/2005/8/layout/hierarchy3"/>
    <dgm:cxn modelId="{012807E2-8D5B-42BB-A6AB-DEF397289971}" type="presOf" srcId="{568AB0E7-26D7-4608-B810-C2A2A3F59406}" destId="{7A4C5C91-6C4C-46F7-921C-9D3FCCE6FE93}" srcOrd="0" destOrd="0" presId="urn:microsoft.com/office/officeart/2005/8/layout/hierarchy3"/>
    <dgm:cxn modelId="{D08988FC-AC11-42DA-8FC9-EE381E627077}" srcId="{85F1D3F1-412E-4273-A448-56091409B06E}" destId="{399EEF28-182A-4E70-B79A-C40A2DD85F12}" srcOrd="1" destOrd="0" parTransId="{8891A568-5665-46A3-81BD-6C1E21708645}" sibTransId="{F1242A9D-0C33-4011-9082-FC76086B0493}"/>
    <dgm:cxn modelId="{88CA9D13-757A-46C0-8B85-B58DACB1EB68}" type="presOf" srcId="{A919881D-CDB7-45CB-B681-C1B9AA2E18AB}" destId="{7A9E09A2-6907-4658-931D-02CF9D9311AB}" srcOrd="1" destOrd="0" presId="urn:microsoft.com/office/officeart/2005/8/layout/hierarchy3"/>
    <dgm:cxn modelId="{AE56D4A7-8026-468E-A5AE-CC456F676B9B}" type="presOf" srcId="{B2191848-0672-4B42-80C8-89C9A553D9BB}" destId="{2930506A-7A8E-41C8-9F6F-149E59A7C585}" srcOrd="0" destOrd="0" presId="urn:microsoft.com/office/officeart/2005/8/layout/hierarchy3"/>
    <dgm:cxn modelId="{EA3E4C2C-E212-4986-8819-E440848A121A}" type="presOf" srcId="{399EEF28-182A-4E70-B79A-C40A2DD85F12}" destId="{EB2225C8-0077-47DA-97F1-B88AA2F5FA35}" srcOrd="0" destOrd="0" presId="urn:microsoft.com/office/officeart/2005/8/layout/hierarchy3"/>
    <dgm:cxn modelId="{D26BB58F-2EC0-4B55-9B36-8EAA7741A732}" type="presOf" srcId="{8F880171-0A51-4142-964E-93606B397737}" destId="{34ED5A94-3C8A-481E-9513-E4BA0BA3D30A}" srcOrd="0" destOrd="0" presId="urn:microsoft.com/office/officeart/2005/8/layout/hierarchy3"/>
    <dgm:cxn modelId="{A484DA89-0DA1-4BD8-B426-B8393BB63543}" srcId="{85F1D3F1-412E-4273-A448-56091409B06E}" destId="{A919881D-CDB7-45CB-B681-C1B9AA2E18AB}" srcOrd="0" destOrd="0" parTransId="{4059A116-145F-4B25-91AB-895A0C4B6953}" sibTransId="{47834030-1917-4A31-B0AB-9A4A8CA0324A}"/>
    <dgm:cxn modelId="{993270AB-C40B-46DC-8AA9-8558D13EED68}" type="presOf" srcId="{85F1D3F1-412E-4273-A448-56091409B06E}" destId="{A5A4E66A-872D-45EC-AF10-27601A1007E3}" srcOrd="0" destOrd="0" presId="urn:microsoft.com/office/officeart/2005/8/layout/hierarchy3"/>
    <dgm:cxn modelId="{3F3AC4CB-1A01-4602-B5AB-156F6618C5E6}" type="presParOf" srcId="{A5A4E66A-872D-45EC-AF10-27601A1007E3}" destId="{DDCE5907-71DD-425E-9644-4B3A563C0656}" srcOrd="0" destOrd="0" presId="urn:microsoft.com/office/officeart/2005/8/layout/hierarchy3"/>
    <dgm:cxn modelId="{8D9C002A-8BE2-4CB3-A398-644930E739D9}" type="presParOf" srcId="{DDCE5907-71DD-425E-9644-4B3A563C0656}" destId="{59D9FAC5-200E-43EC-9482-DF4799E0983F}" srcOrd="0" destOrd="0" presId="urn:microsoft.com/office/officeart/2005/8/layout/hierarchy3"/>
    <dgm:cxn modelId="{06FCFEC2-46EF-4A80-BD6C-EC7E44177522}" type="presParOf" srcId="{59D9FAC5-200E-43EC-9482-DF4799E0983F}" destId="{4B6A1217-ADD5-442F-93F0-C739509427AD}" srcOrd="0" destOrd="0" presId="urn:microsoft.com/office/officeart/2005/8/layout/hierarchy3"/>
    <dgm:cxn modelId="{CEA9FBA6-3AB4-4D1B-9CE2-C513F9C9464C}" type="presParOf" srcId="{59D9FAC5-200E-43EC-9482-DF4799E0983F}" destId="{7A9E09A2-6907-4658-931D-02CF9D9311AB}" srcOrd="1" destOrd="0" presId="urn:microsoft.com/office/officeart/2005/8/layout/hierarchy3"/>
    <dgm:cxn modelId="{4799105C-2852-4760-8DB1-5EB718006979}" type="presParOf" srcId="{DDCE5907-71DD-425E-9644-4B3A563C0656}" destId="{413C09ED-0223-4788-AEF0-70278C9BEA55}" srcOrd="1" destOrd="0" presId="urn:microsoft.com/office/officeart/2005/8/layout/hierarchy3"/>
    <dgm:cxn modelId="{989BAB5A-7F99-4B8E-965B-89576A557C60}" type="presParOf" srcId="{413C09ED-0223-4788-AEF0-70278C9BEA55}" destId="{34ED5A94-3C8A-481E-9513-E4BA0BA3D30A}" srcOrd="0" destOrd="0" presId="urn:microsoft.com/office/officeart/2005/8/layout/hierarchy3"/>
    <dgm:cxn modelId="{81D2641F-9E79-4112-B407-F7FF2873FE4B}" type="presParOf" srcId="{413C09ED-0223-4788-AEF0-70278C9BEA55}" destId="{4BAB1B0B-11D5-4FA4-99DF-8DB9E206D938}" srcOrd="1" destOrd="0" presId="urn:microsoft.com/office/officeart/2005/8/layout/hierarchy3"/>
    <dgm:cxn modelId="{2F301406-B2FA-4E4A-BA9B-037436D9FB9B}" type="presParOf" srcId="{A5A4E66A-872D-45EC-AF10-27601A1007E3}" destId="{19DAED23-EC9A-4B72-A838-B1A28559D7FD}" srcOrd="1" destOrd="0" presId="urn:microsoft.com/office/officeart/2005/8/layout/hierarchy3"/>
    <dgm:cxn modelId="{F8A9ABD2-1F3C-4B4B-8F49-81D1CE3A2861}" type="presParOf" srcId="{19DAED23-EC9A-4B72-A838-B1A28559D7FD}" destId="{D46917FC-A5FC-4043-A43A-F856EC3AA2BE}" srcOrd="0" destOrd="0" presId="urn:microsoft.com/office/officeart/2005/8/layout/hierarchy3"/>
    <dgm:cxn modelId="{02C4CCDA-3E83-4DBC-86A4-BD53DE27EB12}" type="presParOf" srcId="{D46917FC-A5FC-4043-A43A-F856EC3AA2BE}" destId="{EB2225C8-0077-47DA-97F1-B88AA2F5FA35}" srcOrd="0" destOrd="0" presId="urn:microsoft.com/office/officeart/2005/8/layout/hierarchy3"/>
    <dgm:cxn modelId="{0EC1AF11-B255-44C8-88C8-0955F7056845}" type="presParOf" srcId="{D46917FC-A5FC-4043-A43A-F856EC3AA2BE}" destId="{92392AE6-50DB-421E-8AFE-63A83BAD7F66}" srcOrd="1" destOrd="0" presId="urn:microsoft.com/office/officeart/2005/8/layout/hierarchy3"/>
    <dgm:cxn modelId="{F0D354B6-6FA6-4BBD-B886-30D48F6038AD}" type="presParOf" srcId="{19DAED23-EC9A-4B72-A838-B1A28559D7FD}" destId="{C20B0155-5AB0-4725-8B39-CC839F39C349}" srcOrd="1" destOrd="0" presId="urn:microsoft.com/office/officeart/2005/8/layout/hierarchy3"/>
    <dgm:cxn modelId="{0DBAFB70-9D6B-4F62-A46E-C16A7D0C314E}" type="presParOf" srcId="{C20B0155-5AB0-4725-8B39-CC839F39C349}" destId="{7A4C5C91-6C4C-46F7-921C-9D3FCCE6FE93}" srcOrd="0" destOrd="0" presId="urn:microsoft.com/office/officeart/2005/8/layout/hierarchy3"/>
    <dgm:cxn modelId="{1EE7D2A6-C4E0-4868-9660-BFB6FC2D0564}" type="presParOf" srcId="{C20B0155-5AB0-4725-8B39-CC839F39C349}" destId="{2930506A-7A8E-41C8-9F6F-149E59A7C58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410431-AFED-49FE-BD94-668D0BC36A1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EF66AC-7136-4200-9E22-274BF2F8BA9D}">
      <dgm:prSet phldrT="[Testo]"/>
      <dgm:spPr/>
      <dgm:t>
        <a:bodyPr/>
        <a:lstStyle/>
        <a:p>
          <a:r>
            <a:rPr lang="it-IT" dirty="0" smtClean="0"/>
            <a:t>Strutturato </a:t>
          </a:r>
          <a:endParaRPr lang="it-IT" dirty="0"/>
        </a:p>
      </dgm:t>
    </dgm:pt>
    <dgm:pt modelId="{13F6A986-CAA4-442B-A126-BDF7897D3E80}" type="parTrans" cxnId="{05E09488-8EEB-444B-B161-D05E696E75C5}">
      <dgm:prSet/>
      <dgm:spPr/>
      <dgm:t>
        <a:bodyPr/>
        <a:lstStyle/>
        <a:p>
          <a:endParaRPr lang="it-IT"/>
        </a:p>
      </dgm:t>
    </dgm:pt>
    <dgm:pt modelId="{6E6A7913-2146-4483-AF86-FD4604925AEE}" type="sibTrans" cxnId="{05E09488-8EEB-444B-B161-D05E696E75C5}">
      <dgm:prSet/>
      <dgm:spPr/>
      <dgm:t>
        <a:bodyPr/>
        <a:lstStyle/>
        <a:p>
          <a:endParaRPr lang="it-IT"/>
        </a:p>
      </dgm:t>
    </dgm:pt>
    <dgm:pt modelId="{499A0E16-5B84-4865-A129-C74C6B64D3B9}">
      <dgm:prSet phldrT="[Testo]"/>
      <dgm:spPr/>
      <dgm:t>
        <a:bodyPr/>
        <a:lstStyle/>
        <a:p>
          <a:r>
            <a:rPr lang="it-IT" dirty="0" smtClean="0"/>
            <a:t>Rigido </a:t>
          </a:r>
          <a:endParaRPr lang="it-IT" dirty="0"/>
        </a:p>
      </dgm:t>
    </dgm:pt>
    <dgm:pt modelId="{F828211D-B2BA-4BF5-805E-ABB90CAE2019}" type="parTrans" cxnId="{4CC8C632-ABD6-48C0-9682-1A50F227D977}">
      <dgm:prSet/>
      <dgm:spPr/>
      <dgm:t>
        <a:bodyPr/>
        <a:lstStyle/>
        <a:p>
          <a:endParaRPr lang="it-IT"/>
        </a:p>
      </dgm:t>
    </dgm:pt>
    <dgm:pt modelId="{B7D0B5F5-F831-44BB-AFA1-D9C547A4A1F1}" type="sibTrans" cxnId="{4CC8C632-ABD6-48C0-9682-1A50F227D977}">
      <dgm:prSet/>
      <dgm:spPr/>
      <dgm:t>
        <a:bodyPr/>
        <a:lstStyle/>
        <a:p>
          <a:endParaRPr lang="it-IT"/>
        </a:p>
      </dgm:t>
    </dgm:pt>
    <dgm:pt modelId="{38137C23-C23F-471C-9664-C2C96D3B8782}" type="pres">
      <dgm:prSet presAssocID="{61410431-AFED-49FE-BD94-668D0BC36A12}" presName="compositeShape" presStyleCnt="0">
        <dgm:presLayoutVars>
          <dgm:chMax val="2"/>
          <dgm:dir/>
          <dgm:resizeHandles val="exact"/>
        </dgm:presLayoutVars>
      </dgm:prSet>
      <dgm:spPr/>
    </dgm:pt>
    <dgm:pt modelId="{654D592C-A399-474A-8E7A-B60A88DD7433}" type="pres">
      <dgm:prSet presAssocID="{61410431-AFED-49FE-BD94-668D0BC36A12}" presName="ribbon" presStyleLbl="node1" presStyleIdx="0" presStyleCnt="1" custLinFactNeighborY="524"/>
      <dgm:spPr/>
    </dgm:pt>
    <dgm:pt modelId="{B3A6E6C5-AA58-48BE-9A4F-5D934ECD4E3A}" type="pres">
      <dgm:prSet presAssocID="{61410431-AFED-49FE-BD94-668D0BC36A1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88FAB2-2F08-43E4-B439-5D72ADAAF0FB}" type="pres">
      <dgm:prSet presAssocID="{61410431-AFED-49FE-BD94-668D0BC36A1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CC8C632-ABD6-48C0-9682-1A50F227D977}" srcId="{61410431-AFED-49FE-BD94-668D0BC36A12}" destId="{499A0E16-5B84-4865-A129-C74C6B64D3B9}" srcOrd="1" destOrd="0" parTransId="{F828211D-B2BA-4BF5-805E-ABB90CAE2019}" sibTransId="{B7D0B5F5-F831-44BB-AFA1-D9C547A4A1F1}"/>
    <dgm:cxn modelId="{3736E793-98AA-4BEC-9D53-1615D8584B3D}" type="presOf" srcId="{499A0E16-5B84-4865-A129-C74C6B64D3B9}" destId="{1A88FAB2-2F08-43E4-B439-5D72ADAAF0FB}" srcOrd="0" destOrd="0" presId="urn:microsoft.com/office/officeart/2005/8/layout/arrow6"/>
    <dgm:cxn modelId="{C2771F7E-9A37-4C57-994A-15427F4FD674}" type="presOf" srcId="{63EF66AC-7136-4200-9E22-274BF2F8BA9D}" destId="{B3A6E6C5-AA58-48BE-9A4F-5D934ECD4E3A}" srcOrd="0" destOrd="0" presId="urn:microsoft.com/office/officeart/2005/8/layout/arrow6"/>
    <dgm:cxn modelId="{05E09488-8EEB-444B-B161-D05E696E75C5}" srcId="{61410431-AFED-49FE-BD94-668D0BC36A12}" destId="{63EF66AC-7136-4200-9E22-274BF2F8BA9D}" srcOrd="0" destOrd="0" parTransId="{13F6A986-CAA4-442B-A126-BDF7897D3E80}" sibTransId="{6E6A7913-2146-4483-AF86-FD4604925AEE}"/>
    <dgm:cxn modelId="{023B8EBA-B011-4D0D-938A-C2F86321D528}" type="presOf" srcId="{61410431-AFED-49FE-BD94-668D0BC36A12}" destId="{38137C23-C23F-471C-9664-C2C96D3B8782}" srcOrd="0" destOrd="0" presId="urn:microsoft.com/office/officeart/2005/8/layout/arrow6"/>
    <dgm:cxn modelId="{DDB1F56A-43AC-4FF4-A396-20E8768C462C}" type="presParOf" srcId="{38137C23-C23F-471C-9664-C2C96D3B8782}" destId="{654D592C-A399-474A-8E7A-B60A88DD7433}" srcOrd="0" destOrd="0" presId="urn:microsoft.com/office/officeart/2005/8/layout/arrow6"/>
    <dgm:cxn modelId="{F46EF67E-416A-4B01-AF07-DACC9F241D3F}" type="presParOf" srcId="{38137C23-C23F-471C-9664-C2C96D3B8782}" destId="{B3A6E6C5-AA58-48BE-9A4F-5D934ECD4E3A}" srcOrd="1" destOrd="0" presId="urn:microsoft.com/office/officeart/2005/8/layout/arrow6"/>
    <dgm:cxn modelId="{F84A8810-11CA-48E0-B8CC-95C26C28A883}" type="presParOf" srcId="{38137C23-C23F-471C-9664-C2C96D3B8782}" destId="{1A88FAB2-2F08-43E4-B439-5D72ADAAF0F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ACB3F-7281-4775-BEDF-8D589A5C906A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5339EF6-100C-4B66-AE06-EA752F1B2B57}">
      <dgm:prSet phldrT="[Testo]"/>
      <dgm:spPr/>
      <dgm:t>
        <a:bodyPr/>
        <a:lstStyle/>
        <a:p>
          <a:pPr rtl="0"/>
          <a:r>
            <a:rPr lang="it-IT" dirty="0" smtClean="0"/>
            <a:t>Spesso i soggetti ciechi utilizzano una quantità di termini piuttosto limitata e non coerente con il contesto comunicativo</a:t>
          </a:r>
          <a:endParaRPr lang="it-IT" dirty="0"/>
        </a:p>
      </dgm:t>
    </dgm:pt>
    <dgm:pt modelId="{2719F6A5-59E5-409D-8042-616590C07FB2}" type="parTrans" cxnId="{0083D9A5-A315-44E6-BC8F-16233029B406}">
      <dgm:prSet/>
      <dgm:spPr/>
      <dgm:t>
        <a:bodyPr/>
        <a:lstStyle/>
        <a:p>
          <a:endParaRPr lang="it-IT"/>
        </a:p>
      </dgm:t>
    </dgm:pt>
    <dgm:pt modelId="{D69C23C7-FABF-4A4C-AF5B-89D5F45FAE97}" type="sibTrans" cxnId="{0083D9A5-A315-44E6-BC8F-16233029B406}">
      <dgm:prSet/>
      <dgm:spPr/>
      <dgm:t>
        <a:bodyPr/>
        <a:lstStyle/>
        <a:p>
          <a:endParaRPr lang="it-IT"/>
        </a:p>
      </dgm:t>
    </dgm:pt>
    <dgm:pt modelId="{AD669D36-F498-4463-851E-91D639E15C43}">
      <dgm:prSet phldrT="[Testo]"/>
      <dgm:spPr/>
      <dgm:t>
        <a:bodyPr/>
        <a:lstStyle/>
        <a:p>
          <a:r>
            <a:rPr lang="it-IT" dirty="0" smtClean="0"/>
            <a:t>Uso eccessivo del vocativo </a:t>
          </a:r>
          <a:endParaRPr lang="it-IT" dirty="0"/>
        </a:p>
      </dgm:t>
    </dgm:pt>
    <dgm:pt modelId="{4A5EFC8C-22F0-4D84-8C0E-F89F63B9884B}" type="parTrans" cxnId="{0C1EF118-D7AC-404F-91DF-4EC7F74AA92F}">
      <dgm:prSet/>
      <dgm:spPr/>
      <dgm:t>
        <a:bodyPr/>
        <a:lstStyle/>
        <a:p>
          <a:endParaRPr lang="it-IT"/>
        </a:p>
      </dgm:t>
    </dgm:pt>
    <dgm:pt modelId="{83FB44BE-0BFC-42EF-8EA6-FC4207506EC9}" type="sibTrans" cxnId="{0C1EF118-D7AC-404F-91DF-4EC7F74AA92F}">
      <dgm:prSet/>
      <dgm:spPr/>
      <dgm:t>
        <a:bodyPr/>
        <a:lstStyle/>
        <a:p>
          <a:endParaRPr lang="it-IT"/>
        </a:p>
      </dgm:t>
    </dgm:pt>
    <dgm:pt modelId="{797C4E65-855A-44FC-BEAA-E7BAC40F2FC1}">
      <dgm:prSet phldrT="[Testo]"/>
      <dgm:spPr/>
      <dgm:t>
        <a:bodyPr/>
        <a:lstStyle/>
        <a:p>
          <a:r>
            <a:rPr lang="it-IT" dirty="0" smtClean="0"/>
            <a:t>Tendenza ad imitare e ripetere</a:t>
          </a:r>
          <a:endParaRPr lang="it-IT" dirty="0"/>
        </a:p>
      </dgm:t>
    </dgm:pt>
    <dgm:pt modelId="{9316353F-AF2A-4CDC-A645-093FC501CF45}" type="parTrans" cxnId="{753FE4A7-526C-43D9-8E4E-32BA8DC2D5FB}">
      <dgm:prSet/>
      <dgm:spPr/>
      <dgm:t>
        <a:bodyPr/>
        <a:lstStyle/>
        <a:p>
          <a:endParaRPr lang="it-IT"/>
        </a:p>
      </dgm:t>
    </dgm:pt>
    <dgm:pt modelId="{D88C53EC-357E-401E-B70C-9B73A1F50149}" type="sibTrans" cxnId="{753FE4A7-526C-43D9-8E4E-32BA8DC2D5FB}">
      <dgm:prSet/>
      <dgm:spPr/>
      <dgm:t>
        <a:bodyPr/>
        <a:lstStyle/>
        <a:p>
          <a:endParaRPr lang="it-IT"/>
        </a:p>
      </dgm:t>
    </dgm:pt>
    <dgm:pt modelId="{7B6DDFD9-D498-4E8B-9A20-504F89FE6CA1}">
      <dgm:prSet phldrT="[Testo]"/>
      <dgm:spPr/>
      <dgm:t>
        <a:bodyPr/>
        <a:lstStyle/>
        <a:p>
          <a:r>
            <a:rPr lang="it-IT" dirty="0" smtClean="0"/>
            <a:t>Uso egocentrico del linguaggio</a:t>
          </a:r>
          <a:endParaRPr lang="it-IT" dirty="0"/>
        </a:p>
      </dgm:t>
    </dgm:pt>
    <dgm:pt modelId="{4ABDD469-80B9-480D-A418-4EF350D821A1}" type="parTrans" cxnId="{81AA222A-39D3-49EB-9B6C-BF2E3BAC2B7D}">
      <dgm:prSet/>
      <dgm:spPr/>
      <dgm:t>
        <a:bodyPr/>
        <a:lstStyle/>
        <a:p>
          <a:endParaRPr lang="it-IT"/>
        </a:p>
      </dgm:t>
    </dgm:pt>
    <dgm:pt modelId="{393E5C78-2976-4F60-9865-77723048D5EF}" type="sibTrans" cxnId="{81AA222A-39D3-49EB-9B6C-BF2E3BAC2B7D}">
      <dgm:prSet/>
      <dgm:spPr/>
      <dgm:t>
        <a:bodyPr/>
        <a:lstStyle/>
        <a:p>
          <a:endParaRPr lang="it-IT"/>
        </a:p>
      </dgm:t>
    </dgm:pt>
    <dgm:pt modelId="{8A3406E6-9C64-4DDD-B384-37CF4A74F27D}">
      <dgm:prSet phldrT="[Testo]"/>
      <dgm:spPr/>
      <dgm:t>
        <a:bodyPr/>
        <a:lstStyle/>
        <a:p>
          <a:r>
            <a:rPr lang="it-IT" dirty="0" smtClean="0"/>
            <a:t>Errori di inversione di nomi e pronomi</a:t>
          </a:r>
          <a:endParaRPr lang="it-IT" dirty="0"/>
        </a:p>
      </dgm:t>
    </dgm:pt>
    <dgm:pt modelId="{48E63042-5EA4-4BB9-AF36-B9BF515AC625}" type="parTrans" cxnId="{77160C4B-3DB8-4611-B9A2-932285F6D7F1}">
      <dgm:prSet/>
      <dgm:spPr/>
      <dgm:t>
        <a:bodyPr/>
        <a:lstStyle/>
        <a:p>
          <a:endParaRPr lang="it-IT"/>
        </a:p>
      </dgm:t>
    </dgm:pt>
    <dgm:pt modelId="{58860B4F-26DB-4A44-8494-74B87C73D640}" type="sibTrans" cxnId="{77160C4B-3DB8-4611-B9A2-932285F6D7F1}">
      <dgm:prSet/>
      <dgm:spPr/>
      <dgm:t>
        <a:bodyPr/>
        <a:lstStyle/>
        <a:p>
          <a:endParaRPr lang="it-IT"/>
        </a:p>
      </dgm:t>
    </dgm:pt>
    <dgm:pt modelId="{098280FE-705C-47D8-93E0-5E0765767167}">
      <dgm:prSet phldrT="[Testo]"/>
      <dgm:spPr/>
      <dgm:t>
        <a:bodyPr/>
        <a:lstStyle/>
        <a:p>
          <a:r>
            <a:rPr lang="it-IT" dirty="0" smtClean="0"/>
            <a:t>Problemi a riferirsi agli oggetti e agli eventi esterni</a:t>
          </a:r>
          <a:endParaRPr lang="it-IT" dirty="0"/>
        </a:p>
      </dgm:t>
    </dgm:pt>
    <dgm:pt modelId="{79B6A24D-3779-4005-A7C1-F86E37725B63}" type="parTrans" cxnId="{5E9CD406-2D5A-4610-9BB9-CB8EF7A5CB8D}">
      <dgm:prSet/>
      <dgm:spPr/>
      <dgm:t>
        <a:bodyPr/>
        <a:lstStyle/>
        <a:p>
          <a:endParaRPr lang="it-IT"/>
        </a:p>
      </dgm:t>
    </dgm:pt>
    <dgm:pt modelId="{47773C73-ECFB-474A-B3EF-18A422A88EDA}" type="sibTrans" cxnId="{5E9CD406-2D5A-4610-9BB9-CB8EF7A5CB8D}">
      <dgm:prSet/>
      <dgm:spPr/>
      <dgm:t>
        <a:bodyPr/>
        <a:lstStyle/>
        <a:p>
          <a:endParaRPr lang="it-IT"/>
        </a:p>
      </dgm:t>
    </dgm:pt>
    <dgm:pt modelId="{38E1025D-F9E3-4B33-82C1-483D80A24D7C}" type="pres">
      <dgm:prSet presAssocID="{65FACB3F-7281-4775-BEDF-8D589A5C906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FB1A1CA9-14F9-45EE-9190-9E38CC8F7EAB}" type="pres">
      <dgm:prSet presAssocID="{C5339EF6-100C-4B66-AE06-EA752F1B2B57}" presName="root" presStyleCnt="0">
        <dgm:presLayoutVars>
          <dgm:chMax/>
          <dgm:chPref val="4"/>
        </dgm:presLayoutVars>
      </dgm:prSet>
      <dgm:spPr/>
    </dgm:pt>
    <dgm:pt modelId="{02C02663-E180-41B0-AA2D-201766E6AD79}" type="pres">
      <dgm:prSet presAssocID="{C5339EF6-100C-4B66-AE06-EA752F1B2B57}" presName="rootComposite" presStyleCnt="0">
        <dgm:presLayoutVars/>
      </dgm:prSet>
      <dgm:spPr/>
    </dgm:pt>
    <dgm:pt modelId="{1A3892CB-76A0-4F5D-A9B0-A9C81A69395F}" type="pres">
      <dgm:prSet presAssocID="{C5339EF6-100C-4B66-AE06-EA752F1B2B57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it-IT"/>
        </a:p>
      </dgm:t>
    </dgm:pt>
    <dgm:pt modelId="{E2F28C97-6081-43F5-91EC-EFAF9DFD8EB5}" type="pres">
      <dgm:prSet presAssocID="{C5339EF6-100C-4B66-AE06-EA752F1B2B57}" presName="childShape" presStyleCnt="0">
        <dgm:presLayoutVars>
          <dgm:chMax val="0"/>
          <dgm:chPref val="0"/>
        </dgm:presLayoutVars>
      </dgm:prSet>
      <dgm:spPr/>
    </dgm:pt>
    <dgm:pt modelId="{48363006-DEA5-4696-88F6-C0A5727FBD78}" type="pres">
      <dgm:prSet presAssocID="{AD669D36-F498-4463-851E-91D639E15C43}" presName="childComposite" presStyleCnt="0">
        <dgm:presLayoutVars>
          <dgm:chMax val="0"/>
          <dgm:chPref val="0"/>
        </dgm:presLayoutVars>
      </dgm:prSet>
      <dgm:spPr/>
    </dgm:pt>
    <dgm:pt modelId="{2D1ABA07-00DE-42ED-B913-25C601FEB37E}" type="pres">
      <dgm:prSet presAssocID="{AD669D36-F498-4463-851E-91D639E15C43}" presName="Image" presStyleLbl="node1" presStyleIdx="0" presStyleCnt="5"/>
      <dgm:spPr/>
    </dgm:pt>
    <dgm:pt modelId="{B9AE4762-80DA-49A5-B87E-6D0E94C67D20}" type="pres">
      <dgm:prSet presAssocID="{AD669D36-F498-4463-851E-91D639E15C43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198739-D05D-41F8-886C-9EA7A9DBBCF7}" type="pres">
      <dgm:prSet presAssocID="{797C4E65-855A-44FC-BEAA-E7BAC40F2FC1}" presName="childComposite" presStyleCnt="0">
        <dgm:presLayoutVars>
          <dgm:chMax val="0"/>
          <dgm:chPref val="0"/>
        </dgm:presLayoutVars>
      </dgm:prSet>
      <dgm:spPr/>
    </dgm:pt>
    <dgm:pt modelId="{9F303D04-FD9A-4BE9-97BD-ED9430B8F7CF}" type="pres">
      <dgm:prSet presAssocID="{797C4E65-855A-44FC-BEAA-E7BAC40F2FC1}" presName="Image" presStyleLbl="node1" presStyleIdx="1" presStyleCnt="5"/>
      <dgm:spPr/>
    </dgm:pt>
    <dgm:pt modelId="{09FAE9F9-C904-4A6E-AA2B-268A217FA2A3}" type="pres">
      <dgm:prSet presAssocID="{797C4E65-855A-44FC-BEAA-E7BAC40F2FC1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A52F5A-CB64-4D1C-B844-4025E41BEB41}" type="pres">
      <dgm:prSet presAssocID="{7B6DDFD9-D498-4E8B-9A20-504F89FE6CA1}" presName="childComposite" presStyleCnt="0">
        <dgm:presLayoutVars>
          <dgm:chMax val="0"/>
          <dgm:chPref val="0"/>
        </dgm:presLayoutVars>
      </dgm:prSet>
      <dgm:spPr/>
    </dgm:pt>
    <dgm:pt modelId="{FC718D58-53D1-4E90-9CC3-0929455B52CF}" type="pres">
      <dgm:prSet presAssocID="{7B6DDFD9-D498-4E8B-9A20-504F89FE6CA1}" presName="Image" presStyleLbl="node1" presStyleIdx="2" presStyleCnt="5"/>
      <dgm:spPr/>
    </dgm:pt>
    <dgm:pt modelId="{D878E36C-CD7B-44E3-8F70-2E99B6102ECA}" type="pres">
      <dgm:prSet presAssocID="{7B6DDFD9-D498-4E8B-9A20-504F89FE6CA1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1B5BF4-583D-466A-817A-07639870154D}" type="pres">
      <dgm:prSet presAssocID="{8A3406E6-9C64-4DDD-B384-37CF4A74F27D}" presName="childComposite" presStyleCnt="0">
        <dgm:presLayoutVars>
          <dgm:chMax val="0"/>
          <dgm:chPref val="0"/>
        </dgm:presLayoutVars>
      </dgm:prSet>
      <dgm:spPr/>
    </dgm:pt>
    <dgm:pt modelId="{C12D82CC-328C-4573-9B38-7E7616D938D9}" type="pres">
      <dgm:prSet presAssocID="{8A3406E6-9C64-4DDD-B384-37CF4A74F27D}" presName="Image" presStyleLbl="node1" presStyleIdx="3" presStyleCnt="5"/>
      <dgm:spPr/>
    </dgm:pt>
    <dgm:pt modelId="{1EAE1EB5-EE06-4347-817F-736C17F1D481}" type="pres">
      <dgm:prSet presAssocID="{8A3406E6-9C64-4DDD-B384-37CF4A74F27D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8E04E4-532D-4041-8B25-97ECC8A8F2BE}" type="pres">
      <dgm:prSet presAssocID="{098280FE-705C-47D8-93E0-5E0765767167}" presName="childComposite" presStyleCnt="0">
        <dgm:presLayoutVars>
          <dgm:chMax val="0"/>
          <dgm:chPref val="0"/>
        </dgm:presLayoutVars>
      </dgm:prSet>
      <dgm:spPr/>
    </dgm:pt>
    <dgm:pt modelId="{30728FB6-AE6B-46CC-B570-5634928FFACA}" type="pres">
      <dgm:prSet presAssocID="{098280FE-705C-47D8-93E0-5E0765767167}" presName="Image" presStyleLbl="node1" presStyleIdx="4" presStyleCnt="5"/>
      <dgm:spPr/>
    </dgm:pt>
    <dgm:pt modelId="{FF44F47D-6397-43DD-B0A7-D19B27C21038}" type="pres">
      <dgm:prSet presAssocID="{098280FE-705C-47D8-93E0-5E0765767167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160C4B-3DB8-4611-B9A2-932285F6D7F1}" srcId="{C5339EF6-100C-4B66-AE06-EA752F1B2B57}" destId="{8A3406E6-9C64-4DDD-B384-37CF4A74F27D}" srcOrd="3" destOrd="0" parTransId="{48E63042-5EA4-4BB9-AF36-B9BF515AC625}" sibTransId="{58860B4F-26DB-4A44-8494-74B87C73D640}"/>
    <dgm:cxn modelId="{81AA222A-39D3-49EB-9B6C-BF2E3BAC2B7D}" srcId="{C5339EF6-100C-4B66-AE06-EA752F1B2B57}" destId="{7B6DDFD9-D498-4E8B-9A20-504F89FE6CA1}" srcOrd="2" destOrd="0" parTransId="{4ABDD469-80B9-480D-A418-4EF350D821A1}" sibTransId="{393E5C78-2976-4F60-9865-77723048D5EF}"/>
    <dgm:cxn modelId="{5E9CD406-2D5A-4610-9BB9-CB8EF7A5CB8D}" srcId="{C5339EF6-100C-4B66-AE06-EA752F1B2B57}" destId="{098280FE-705C-47D8-93E0-5E0765767167}" srcOrd="4" destOrd="0" parTransId="{79B6A24D-3779-4005-A7C1-F86E37725B63}" sibTransId="{47773C73-ECFB-474A-B3EF-18A422A88EDA}"/>
    <dgm:cxn modelId="{753FE4A7-526C-43D9-8E4E-32BA8DC2D5FB}" srcId="{C5339EF6-100C-4B66-AE06-EA752F1B2B57}" destId="{797C4E65-855A-44FC-BEAA-E7BAC40F2FC1}" srcOrd="1" destOrd="0" parTransId="{9316353F-AF2A-4CDC-A645-093FC501CF45}" sibTransId="{D88C53EC-357E-401E-B70C-9B73A1F50149}"/>
    <dgm:cxn modelId="{134051AE-F7AE-41FC-9609-FD21D75C4D1E}" type="presOf" srcId="{8A3406E6-9C64-4DDD-B384-37CF4A74F27D}" destId="{1EAE1EB5-EE06-4347-817F-736C17F1D481}" srcOrd="0" destOrd="0" presId="urn:microsoft.com/office/officeart/2008/layout/PictureAccentList"/>
    <dgm:cxn modelId="{1264E0E0-447E-4481-AC56-A67C20DC5479}" type="presOf" srcId="{65FACB3F-7281-4775-BEDF-8D589A5C906A}" destId="{38E1025D-F9E3-4B33-82C1-483D80A24D7C}" srcOrd="0" destOrd="0" presId="urn:microsoft.com/office/officeart/2008/layout/PictureAccentList"/>
    <dgm:cxn modelId="{4F49DB25-3173-45CD-AF01-1B842E27E38E}" type="presOf" srcId="{098280FE-705C-47D8-93E0-5E0765767167}" destId="{FF44F47D-6397-43DD-B0A7-D19B27C21038}" srcOrd="0" destOrd="0" presId="urn:microsoft.com/office/officeart/2008/layout/PictureAccentList"/>
    <dgm:cxn modelId="{660D5F82-38DE-4D2D-904D-627721A8FD9F}" type="presOf" srcId="{C5339EF6-100C-4B66-AE06-EA752F1B2B57}" destId="{1A3892CB-76A0-4F5D-A9B0-A9C81A69395F}" srcOrd="0" destOrd="0" presId="urn:microsoft.com/office/officeart/2008/layout/PictureAccentList"/>
    <dgm:cxn modelId="{3AE6076E-86C7-4F52-84BB-0BBAE7BF5C02}" type="presOf" srcId="{797C4E65-855A-44FC-BEAA-E7BAC40F2FC1}" destId="{09FAE9F9-C904-4A6E-AA2B-268A217FA2A3}" srcOrd="0" destOrd="0" presId="urn:microsoft.com/office/officeart/2008/layout/PictureAccentList"/>
    <dgm:cxn modelId="{4175BAA0-8239-46FE-992D-39B389DDD450}" type="presOf" srcId="{7B6DDFD9-D498-4E8B-9A20-504F89FE6CA1}" destId="{D878E36C-CD7B-44E3-8F70-2E99B6102ECA}" srcOrd="0" destOrd="0" presId="urn:microsoft.com/office/officeart/2008/layout/PictureAccentList"/>
    <dgm:cxn modelId="{F2E229CD-11E3-4F77-9E25-1AAD1A9DF740}" type="presOf" srcId="{AD669D36-F498-4463-851E-91D639E15C43}" destId="{B9AE4762-80DA-49A5-B87E-6D0E94C67D20}" srcOrd="0" destOrd="0" presId="urn:microsoft.com/office/officeart/2008/layout/PictureAccentList"/>
    <dgm:cxn modelId="{0C1EF118-D7AC-404F-91DF-4EC7F74AA92F}" srcId="{C5339EF6-100C-4B66-AE06-EA752F1B2B57}" destId="{AD669D36-F498-4463-851E-91D639E15C43}" srcOrd="0" destOrd="0" parTransId="{4A5EFC8C-22F0-4D84-8C0E-F89F63B9884B}" sibTransId="{83FB44BE-0BFC-42EF-8EA6-FC4207506EC9}"/>
    <dgm:cxn modelId="{0083D9A5-A315-44E6-BC8F-16233029B406}" srcId="{65FACB3F-7281-4775-BEDF-8D589A5C906A}" destId="{C5339EF6-100C-4B66-AE06-EA752F1B2B57}" srcOrd="0" destOrd="0" parTransId="{2719F6A5-59E5-409D-8042-616590C07FB2}" sibTransId="{D69C23C7-FABF-4A4C-AF5B-89D5F45FAE97}"/>
    <dgm:cxn modelId="{71C12072-A7F8-44B4-B7B9-D9B51246615E}" type="presParOf" srcId="{38E1025D-F9E3-4B33-82C1-483D80A24D7C}" destId="{FB1A1CA9-14F9-45EE-9190-9E38CC8F7EAB}" srcOrd="0" destOrd="0" presId="urn:microsoft.com/office/officeart/2008/layout/PictureAccentList"/>
    <dgm:cxn modelId="{1001F243-BF88-4EB3-872A-E77F4D5A53AD}" type="presParOf" srcId="{FB1A1CA9-14F9-45EE-9190-9E38CC8F7EAB}" destId="{02C02663-E180-41B0-AA2D-201766E6AD79}" srcOrd="0" destOrd="0" presId="urn:microsoft.com/office/officeart/2008/layout/PictureAccentList"/>
    <dgm:cxn modelId="{B08D30F3-EE49-4E12-9111-594986008F13}" type="presParOf" srcId="{02C02663-E180-41B0-AA2D-201766E6AD79}" destId="{1A3892CB-76A0-4F5D-A9B0-A9C81A69395F}" srcOrd="0" destOrd="0" presId="urn:microsoft.com/office/officeart/2008/layout/PictureAccentList"/>
    <dgm:cxn modelId="{A486F6B3-3204-46A0-AF4D-40F6B5DF4D3D}" type="presParOf" srcId="{FB1A1CA9-14F9-45EE-9190-9E38CC8F7EAB}" destId="{E2F28C97-6081-43F5-91EC-EFAF9DFD8EB5}" srcOrd="1" destOrd="0" presId="urn:microsoft.com/office/officeart/2008/layout/PictureAccentList"/>
    <dgm:cxn modelId="{9F0846DB-4992-482B-9BD7-5F83DACC7647}" type="presParOf" srcId="{E2F28C97-6081-43F5-91EC-EFAF9DFD8EB5}" destId="{48363006-DEA5-4696-88F6-C0A5727FBD78}" srcOrd="0" destOrd="0" presId="urn:microsoft.com/office/officeart/2008/layout/PictureAccentList"/>
    <dgm:cxn modelId="{34BDF637-8C01-4E7A-96CD-9C346F20812D}" type="presParOf" srcId="{48363006-DEA5-4696-88F6-C0A5727FBD78}" destId="{2D1ABA07-00DE-42ED-B913-25C601FEB37E}" srcOrd="0" destOrd="0" presId="urn:microsoft.com/office/officeart/2008/layout/PictureAccentList"/>
    <dgm:cxn modelId="{B867E2BF-CF62-46AC-BB05-D8E11BDB898C}" type="presParOf" srcId="{48363006-DEA5-4696-88F6-C0A5727FBD78}" destId="{B9AE4762-80DA-49A5-B87E-6D0E94C67D20}" srcOrd="1" destOrd="0" presId="urn:microsoft.com/office/officeart/2008/layout/PictureAccentList"/>
    <dgm:cxn modelId="{6EACE639-BA30-480C-9B04-668519E07C20}" type="presParOf" srcId="{E2F28C97-6081-43F5-91EC-EFAF9DFD8EB5}" destId="{98198739-D05D-41F8-886C-9EA7A9DBBCF7}" srcOrd="1" destOrd="0" presId="urn:microsoft.com/office/officeart/2008/layout/PictureAccentList"/>
    <dgm:cxn modelId="{0FA73F0E-6889-42DB-846A-68CB37B56BAC}" type="presParOf" srcId="{98198739-D05D-41F8-886C-9EA7A9DBBCF7}" destId="{9F303D04-FD9A-4BE9-97BD-ED9430B8F7CF}" srcOrd="0" destOrd="0" presId="urn:microsoft.com/office/officeart/2008/layout/PictureAccentList"/>
    <dgm:cxn modelId="{80C113BF-92BF-48FF-8348-B25FDCDFB361}" type="presParOf" srcId="{98198739-D05D-41F8-886C-9EA7A9DBBCF7}" destId="{09FAE9F9-C904-4A6E-AA2B-268A217FA2A3}" srcOrd="1" destOrd="0" presId="urn:microsoft.com/office/officeart/2008/layout/PictureAccentList"/>
    <dgm:cxn modelId="{DD5E38A4-CEE1-4E86-B566-5F73BC7CEFE0}" type="presParOf" srcId="{E2F28C97-6081-43F5-91EC-EFAF9DFD8EB5}" destId="{7EA52F5A-CB64-4D1C-B844-4025E41BEB41}" srcOrd="2" destOrd="0" presId="urn:microsoft.com/office/officeart/2008/layout/PictureAccentList"/>
    <dgm:cxn modelId="{FE27B757-2084-4856-8D6E-6FF431B77DE8}" type="presParOf" srcId="{7EA52F5A-CB64-4D1C-B844-4025E41BEB41}" destId="{FC718D58-53D1-4E90-9CC3-0929455B52CF}" srcOrd="0" destOrd="0" presId="urn:microsoft.com/office/officeart/2008/layout/PictureAccentList"/>
    <dgm:cxn modelId="{663AC810-1076-4DDD-90E7-7CA4222E8E11}" type="presParOf" srcId="{7EA52F5A-CB64-4D1C-B844-4025E41BEB41}" destId="{D878E36C-CD7B-44E3-8F70-2E99B6102ECA}" srcOrd="1" destOrd="0" presId="urn:microsoft.com/office/officeart/2008/layout/PictureAccentList"/>
    <dgm:cxn modelId="{F019FAC6-3FA7-4E80-92EB-B42924E0E6B1}" type="presParOf" srcId="{E2F28C97-6081-43F5-91EC-EFAF9DFD8EB5}" destId="{371B5BF4-583D-466A-817A-07639870154D}" srcOrd="3" destOrd="0" presId="urn:microsoft.com/office/officeart/2008/layout/PictureAccentList"/>
    <dgm:cxn modelId="{ED977E37-AB0D-45BA-8503-9D5773982A2C}" type="presParOf" srcId="{371B5BF4-583D-466A-817A-07639870154D}" destId="{C12D82CC-328C-4573-9B38-7E7616D938D9}" srcOrd="0" destOrd="0" presId="urn:microsoft.com/office/officeart/2008/layout/PictureAccentList"/>
    <dgm:cxn modelId="{AFE0F163-6D24-4E9C-9E37-021C0BD179C6}" type="presParOf" srcId="{371B5BF4-583D-466A-817A-07639870154D}" destId="{1EAE1EB5-EE06-4347-817F-736C17F1D481}" srcOrd="1" destOrd="0" presId="urn:microsoft.com/office/officeart/2008/layout/PictureAccentList"/>
    <dgm:cxn modelId="{A5AB787B-59ED-4703-BC2D-FFC132DD1DF7}" type="presParOf" srcId="{E2F28C97-6081-43F5-91EC-EFAF9DFD8EB5}" destId="{308E04E4-532D-4041-8B25-97ECC8A8F2BE}" srcOrd="4" destOrd="0" presId="urn:microsoft.com/office/officeart/2008/layout/PictureAccentList"/>
    <dgm:cxn modelId="{3F182390-952E-40C9-8EFE-C634F05EB88B}" type="presParOf" srcId="{308E04E4-532D-4041-8B25-97ECC8A8F2BE}" destId="{30728FB6-AE6B-46CC-B570-5634928FFACA}" srcOrd="0" destOrd="0" presId="urn:microsoft.com/office/officeart/2008/layout/PictureAccentList"/>
    <dgm:cxn modelId="{E656A2C2-81D9-43A2-9E1D-184384302035}" type="presParOf" srcId="{308E04E4-532D-4041-8B25-97ECC8A8F2BE}" destId="{FF44F47D-6397-43DD-B0A7-D19B27C2103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69B97-3468-4D60-903B-825CF07836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22FC99-DB01-48CA-B5A8-12C471D21CF6}">
      <dgm:prSet phldrT="[Testo]"/>
      <dgm:spPr/>
      <dgm:t>
        <a:bodyPr/>
        <a:lstStyle/>
        <a:p>
          <a:r>
            <a:rPr lang="it-IT" dirty="0" smtClean="0"/>
            <a:t>Plasticità cerebrale </a:t>
          </a:r>
          <a:endParaRPr lang="it-IT" dirty="0"/>
        </a:p>
      </dgm:t>
    </dgm:pt>
    <dgm:pt modelId="{5AC8E07A-D199-466A-BACC-A817005295FC}" type="parTrans" cxnId="{49C55026-4D31-4FAC-B7A3-2AD88A679DEE}">
      <dgm:prSet/>
      <dgm:spPr/>
      <dgm:t>
        <a:bodyPr/>
        <a:lstStyle/>
        <a:p>
          <a:endParaRPr lang="it-IT"/>
        </a:p>
      </dgm:t>
    </dgm:pt>
    <dgm:pt modelId="{0A491AB7-A3A1-4020-BF07-E839182E6099}" type="sibTrans" cxnId="{49C55026-4D31-4FAC-B7A3-2AD88A679DEE}">
      <dgm:prSet/>
      <dgm:spPr/>
      <dgm:t>
        <a:bodyPr/>
        <a:lstStyle/>
        <a:p>
          <a:endParaRPr lang="it-IT"/>
        </a:p>
      </dgm:t>
    </dgm:pt>
    <dgm:pt modelId="{3009F92D-A3AB-49B1-A0D6-6A09494ABC17}">
      <dgm:prSet phldrT="[Testo]"/>
      <dgm:spPr/>
      <dgm:t>
        <a:bodyPr/>
        <a:lstStyle/>
        <a:p>
          <a:r>
            <a:rPr lang="it-IT" b="0" i="0" dirty="0" smtClean="0"/>
            <a:t>è la potenzialità del cervello di variare funzione e struttura non solo durante il suo periodo di sviluppo, ma anche durante la vita adulta.</a:t>
          </a:r>
          <a:endParaRPr lang="it-IT" dirty="0"/>
        </a:p>
      </dgm:t>
    </dgm:pt>
    <dgm:pt modelId="{286CDDBB-5948-49EB-BF16-50AD3F49149E}" type="parTrans" cxnId="{9CA7CDA3-1920-493E-AB65-892E127D3785}">
      <dgm:prSet/>
      <dgm:spPr/>
      <dgm:t>
        <a:bodyPr/>
        <a:lstStyle/>
        <a:p>
          <a:endParaRPr lang="it-IT"/>
        </a:p>
      </dgm:t>
    </dgm:pt>
    <dgm:pt modelId="{E59CDCC8-528A-4E7B-9D0D-E63EED82F3B3}" type="sibTrans" cxnId="{9CA7CDA3-1920-493E-AB65-892E127D3785}">
      <dgm:prSet/>
      <dgm:spPr/>
      <dgm:t>
        <a:bodyPr/>
        <a:lstStyle/>
        <a:p>
          <a:endParaRPr lang="it-IT"/>
        </a:p>
      </dgm:t>
    </dgm:pt>
    <dgm:pt modelId="{114F7562-269B-4D34-98E0-1710167F9A36}" type="pres">
      <dgm:prSet presAssocID="{F3A69B97-3468-4D60-903B-825CF07836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B64EBE5-4635-4ECB-8AAA-CC210EFF855C}" type="pres">
      <dgm:prSet presAssocID="{3D22FC99-DB01-48CA-B5A8-12C471D21CF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E3B5FB-AF2F-4874-BD21-7AE19346D015}" type="pres">
      <dgm:prSet presAssocID="{0A491AB7-A3A1-4020-BF07-E839182E6099}" presName="sibTrans" presStyleCnt="0"/>
      <dgm:spPr/>
    </dgm:pt>
    <dgm:pt modelId="{12367881-50D0-4CCF-9FC4-D9C6E4996BD5}" type="pres">
      <dgm:prSet presAssocID="{3009F92D-A3AB-49B1-A0D6-6A09494ABC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2E79F5-F5FC-4BA0-BC38-DB05B77B4D1D}" type="presOf" srcId="{3009F92D-A3AB-49B1-A0D6-6A09494ABC17}" destId="{12367881-50D0-4CCF-9FC4-D9C6E4996BD5}" srcOrd="0" destOrd="0" presId="urn:microsoft.com/office/officeart/2005/8/layout/default"/>
    <dgm:cxn modelId="{1B7494AD-CBAA-472A-A915-10F58B4CC7CF}" type="presOf" srcId="{3D22FC99-DB01-48CA-B5A8-12C471D21CF6}" destId="{7B64EBE5-4635-4ECB-8AAA-CC210EFF855C}" srcOrd="0" destOrd="0" presId="urn:microsoft.com/office/officeart/2005/8/layout/default"/>
    <dgm:cxn modelId="{9CA7CDA3-1920-493E-AB65-892E127D3785}" srcId="{F3A69B97-3468-4D60-903B-825CF0783689}" destId="{3009F92D-A3AB-49B1-A0D6-6A09494ABC17}" srcOrd="1" destOrd="0" parTransId="{286CDDBB-5948-49EB-BF16-50AD3F49149E}" sibTransId="{E59CDCC8-528A-4E7B-9D0D-E63EED82F3B3}"/>
    <dgm:cxn modelId="{90A25FCE-7399-4EF1-9468-BE0338B9577E}" type="presOf" srcId="{F3A69B97-3468-4D60-903B-825CF0783689}" destId="{114F7562-269B-4D34-98E0-1710167F9A36}" srcOrd="0" destOrd="0" presId="urn:microsoft.com/office/officeart/2005/8/layout/default"/>
    <dgm:cxn modelId="{49C55026-4D31-4FAC-B7A3-2AD88A679DEE}" srcId="{F3A69B97-3468-4D60-903B-825CF0783689}" destId="{3D22FC99-DB01-48CA-B5A8-12C471D21CF6}" srcOrd="0" destOrd="0" parTransId="{5AC8E07A-D199-466A-BACC-A817005295FC}" sibTransId="{0A491AB7-A3A1-4020-BF07-E839182E6099}"/>
    <dgm:cxn modelId="{A38A2476-C04D-457F-90DF-EBE1308EF04A}" type="presParOf" srcId="{114F7562-269B-4D34-98E0-1710167F9A36}" destId="{7B64EBE5-4635-4ECB-8AAA-CC210EFF855C}" srcOrd="0" destOrd="0" presId="urn:microsoft.com/office/officeart/2005/8/layout/default"/>
    <dgm:cxn modelId="{ED3E02E7-D3C4-4956-AEF4-E13C48C669A5}" type="presParOf" srcId="{114F7562-269B-4D34-98E0-1710167F9A36}" destId="{EBE3B5FB-AF2F-4874-BD21-7AE19346D015}" srcOrd="1" destOrd="0" presId="urn:microsoft.com/office/officeart/2005/8/layout/default"/>
    <dgm:cxn modelId="{3B1CEA70-EC73-47BC-93C7-64C76C4E9A31}" type="presParOf" srcId="{114F7562-269B-4D34-98E0-1710167F9A36}" destId="{12367881-50D0-4CCF-9FC4-D9C6E4996BD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A69B97-3468-4D60-903B-825CF078368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22FC99-DB01-48CA-B5A8-12C471D21CF6}">
      <dgm:prSet phldrT="[Testo]"/>
      <dgm:spPr/>
      <dgm:t>
        <a:bodyPr/>
        <a:lstStyle/>
        <a:p>
          <a:r>
            <a:rPr lang="it-IT" dirty="0" smtClean="0"/>
            <a:t>Vicarianza </a:t>
          </a:r>
          <a:endParaRPr lang="it-IT" dirty="0"/>
        </a:p>
      </dgm:t>
    </dgm:pt>
    <dgm:pt modelId="{5AC8E07A-D199-466A-BACC-A817005295FC}" type="parTrans" cxnId="{49C55026-4D31-4FAC-B7A3-2AD88A679DEE}">
      <dgm:prSet/>
      <dgm:spPr/>
      <dgm:t>
        <a:bodyPr/>
        <a:lstStyle/>
        <a:p>
          <a:endParaRPr lang="it-IT"/>
        </a:p>
      </dgm:t>
    </dgm:pt>
    <dgm:pt modelId="{0A491AB7-A3A1-4020-BF07-E839182E6099}" type="sibTrans" cxnId="{49C55026-4D31-4FAC-B7A3-2AD88A679DEE}">
      <dgm:prSet/>
      <dgm:spPr/>
      <dgm:t>
        <a:bodyPr/>
        <a:lstStyle/>
        <a:p>
          <a:endParaRPr lang="it-IT"/>
        </a:p>
      </dgm:t>
    </dgm:pt>
    <dgm:pt modelId="{3009F92D-A3AB-49B1-A0D6-6A09494ABC17}">
      <dgm:prSet phldrT="[Testo]"/>
      <dgm:spPr/>
      <dgm:t>
        <a:bodyPr/>
        <a:lstStyle/>
        <a:p>
          <a:r>
            <a:rPr lang="it-IT" b="0" i="0" dirty="0" smtClean="0"/>
            <a:t>Flessibilità e adattamento al cambiamento </a:t>
          </a:r>
          <a:endParaRPr lang="it-IT" dirty="0"/>
        </a:p>
      </dgm:t>
    </dgm:pt>
    <dgm:pt modelId="{286CDDBB-5948-49EB-BF16-50AD3F49149E}" type="parTrans" cxnId="{9CA7CDA3-1920-493E-AB65-892E127D3785}">
      <dgm:prSet/>
      <dgm:spPr/>
      <dgm:t>
        <a:bodyPr/>
        <a:lstStyle/>
        <a:p>
          <a:endParaRPr lang="it-IT"/>
        </a:p>
      </dgm:t>
    </dgm:pt>
    <dgm:pt modelId="{E59CDCC8-528A-4E7B-9D0D-E63EED82F3B3}" type="sibTrans" cxnId="{9CA7CDA3-1920-493E-AB65-892E127D3785}">
      <dgm:prSet/>
      <dgm:spPr/>
      <dgm:t>
        <a:bodyPr/>
        <a:lstStyle/>
        <a:p>
          <a:endParaRPr lang="it-IT"/>
        </a:p>
      </dgm:t>
    </dgm:pt>
    <dgm:pt modelId="{114F7562-269B-4D34-98E0-1710167F9A36}" type="pres">
      <dgm:prSet presAssocID="{F3A69B97-3468-4D60-903B-825CF07836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B64EBE5-4635-4ECB-8AAA-CC210EFF855C}" type="pres">
      <dgm:prSet presAssocID="{3D22FC99-DB01-48CA-B5A8-12C471D21CF6}" presName="node" presStyleLbl="node1" presStyleIdx="0" presStyleCnt="2" custLinFactNeighborX="-242" custLinFactNeighborY="-4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E3B5FB-AF2F-4874-BD21-7AE19346D015}" type="pres">
      <dgm:prSet presAssocID="{0A491AB7-A3A1-4020-BF07-E839182E6099}" presName="sibTrans" presStyleCnt="0"/>
      <dgm:spPr/>
    </dgm:pt>
    <dgm:pt modelId="{12367881-50D0-4CCF-9FC4-D9C6E4996BD5}" type="pres">
      <dgm:prSet presAssocID="{3009F92D-A3AB-49B1-A0D6-6A09494ABC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3E33281-FBD5-4981-8E31-9CE85A4BC888}" type="presOf" srcId="{3D22FC99-DB01-48CA-B5A8-12C471D21CF6}" destId="{7B64EBE5-4635-4ECB-8AAA-CC210EFF855C}" srcOrd="0" destOrd="0" presId="urn:microsoft.com/office/officeart/2005/8/layout/default"/>
    <dgm:cxn modelId="{AFCD3AC6-0907-415B-BA1C-CE56B92CC9B9}" type="presOf" srcId="{F3A69B97-3468-4D60-903B-825CF0783689}" destId="{114F7562-269B-4D34-98E0-1710167F9A36}" srcOrd="0" destOrd="0" presId="urn:microsoft.com/office/officeart/2005/8/layout/default"/>
    <dgm:cxn modelId="{B03A83D0-C938-4C20-B9F7-A1EA2D2C7F3B}" type="presOf" srcId="{3009F92D-A3AB-49B1-A0D6-6A09494ABC17}" destId="{12367881-50D0-4CCF-9FC4-D9C6E4996BD5}" srcOrd="0" destOrd="0" presId="urn:microsoft.com/office/officeart/2005/8/layout/default"/>
    <dgm:cxn modelId="{9CA7CDA3-1920-493E-AB65-892E127D3785}" srcId="{F3A69B97-3468-4D60-903B-825CF0783689}" destId="{3009F92D-A3AB-49B1-A0D6-6A09494ABC17}" srcOrd="1" destOrd="0" parTransId="{286CDDBB-5948-49EB-BF16-50AD3F49149E}" sibTransId="{E59CDCC8-528A-4E7B-9D0D-E63EED82F3B3}"/>
    <dgm:cxn modelId="{49C55026-4D31-4FAC-B7A3-2AD88A679DEE}" srcId="{F3A69B97-3468-4D60-903B-825CF0783689}" destId="{3D22FC99-DB01-48CA-B5A8-12C471D21CF6}" srcOrd="0" destOrd="0" parTransId="{5AC8E07A-D199-466A-BACC-A817005295FC}" sibTransId="{0A491AB7-A3A1-4020-BF07-E839182E6099}"/>
    <dgm:cxn modelId="{77576EE7-A663-491B-8E97-4E1EF1FDD2A1}" type="presParOf" srcId="{114F7562-269B-4D34-98E0-1710167F9A36}" destId="{7B64EBE5-4635-4ECB-8AAA-CC210EFF855C}" srcOrd="0" destOrd="0" presId="urn:microsoft.com/office/officeart/2005/8/layout/default"/>
    <dgm:cxn modelId="{DE7A1CB8-CC13-436C-B8F5-90D8D27AF8C9}" type="presParOf" srcId="{114F7562-269B-4D34-98E0-1710167F9A36}" destId="{EBE3B5FB-AF2F-4874-BD21-7AE19346D015}" srcOrd="1" destOrd="0" presId="urn:microsoft.com/office/officeart/2005/8/layout/default"/>
    <dgm:cxn modelId="{FA5165D8-7849-4331-85EA-6B350BED0CC6}" type="presParOf" srcId="{114F7562-269B-4D34-98E0-1710167F9A36}" destId="{12367881-50D0-4CCF-9FC4-D9C6E4996BD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E130A6-740E-4260-BF74-D499F68C403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183B038-8672-4689-8CCF-827DE6683EF0}">
      <dgm:prSet phldrT="[Testo]"/>
      <dgm:spPr/>
      <dgm:t>
        <a:bodyPr/>
        <a:lstStyle/>
        <a:p>
          <a:r>
            <a:rPr lang="it-IT" dirty="0" smtClean="0"/>
            <a:t>Profumo </a:t>
          </a:r>
          <a:endParaRPr lang="it-IT" dirty="0"/>
        </a:p>
      </dgm:t>
    </dgm:pt>
    <dgm:pt modelId="{875A1170-45FB-4E03-ABE9-DC4DA0AC82AC}" type="parTrans" cxnId="{4364A56A-A85A-49CF-85DC-B0D240737477}">
      <dgm:prSet/>
      <dgm:spPr/>
      <dgm:t>
        <a:bodyPr/>
        <a:lstStyle/>
        <a:p>
          <a:endParaRPr lang="it-IT"/>
        </a:p>
      </dgm:t>
    </dgm:pt>
    <dgm:pt modelId="{90792EA3-908E-4AF7-995C-DB4684BD2563}" type="sibTrans" cxnId="{4364A56A-A85A-49CF-85DC-B0D240737477}">
      <dgm:prSet/>
      <dgm:spPr/>
      <dgm:t>
        <a:bodyPr/>
        <a:lstStyle/>
        <a:p>
          <a:endParaRPr lang="it-IT"/>
        </a:p>
      </dgm:t>
    </dgm:pt>
    <dgm:pt modelId="{9C58F792-F019-4859-98A5-DB38F7E4EDFA}">
      <dgm:prSet phldrT="[Testo]"/>
      <dgm:spPr/>
      <dgm:t>
        <a:bodyPr/>
        <a:lstStyle/>
        <a:p>
          <a:r>
            <a:rPr lang="it-IT" dirty="0" smtClean="0"/>
            <a:t>Densità </a:t>
          </a:r>
          <a:endParaRPr lang="it-IT" dirty="0"/>
        </a:p>
      </dgm:t>
    </dgm:pt>
    <dgm:pt modelId="{0C8F0548-20C7-4239-8092-557A85135A76}" type="parTrans" cxnId="{6763C99F-51AF-4FA8-AA13-9320D52F5AB4}">
      <dgm:prSet/>
      <dgm:spPr/>
      <dgm:t>
        <a:bodyPr/>
        <a:lstStyle/>
        <a:p>
          <a:endParaRPr lang="it-IT"/>
        </a:p>
      </dgm:t>
    </dgm:pt>
    <dgm:pt modelId="{97747362-E283-49B6-A7DC-380EAA43AFBA}" type="sibTrans" cxnId="{6763C99F-51AF-4FA8-AA13-9320D52F5AB4}">
      <dgm:prSet/>
      <dgm:spPr/>
      <dgm:t>
        <a:bodyPr/>
        <a:lstStyle/>
        <a:p>
          <a:endParaRPr lang="it-IT"/>
        </a:p>
      </dgm:t>
    </dgm:pt>
    <dgm:pt modelId="{E6AFA2D5-2E2F-4CD8-ACAE-46CE70232052}">
      <dgm:prSet/>
      <dgm:spPr/>
      <dgm:t>
        <a:bodyPr/>
        <a:lstStyle/>
        <a:p>
          <a:r>
            <a:rPr lang="it-IT" dirty="0" smtClean="0"/>
            <a:t>I pigmenti (colori primari) mescolati al gel emanano un profumo caratteristico</a:t>
          </a:r>
          <a:endParaRPr lang="it-IT" dirty="0"/>
        </a:p>
      </dgm:t>
    </dgm:pt>
    <dgm:pt modelId="{062C6503-6D69-4E47-B6C3-B540D97EE1A7}" type="parTrans" cxnId="{2138BF57-385C-4FD2-8047-64CD861E869D}">
      <dgm:prSet/>
      <dgm:spPr/>
      <dgm:t>
        <a:bodyPr/>
        <a:lstStyle/>
        <a:p>
          <a:endParaRPr lang="it-IT"/>
        </a:p>
      </dgm:t>
    </dgm:pt>
    <dgm:pt modelId="{782BDDD4-7B47-461E-AA22-38A9545442C7}" type="sibTrans" cxnId="{2138BF57-385C-4FD2-8047-64CD861E869D}">
      <dgm:prSet/>
      <dgm:spPr/>
      <dgm:t>
        <a:bodyPr/>
        <a:lstStyle/>
        <a:p>
          <a:endParaRPr lang="it-IT"/>
        </a:p>
      </dgm:t>
    </dgm:pt>
    <dgm:pt modelId="{0381A7DE-193F-47E8-B644-14653C5D75DC}">
      <dgm:prSet/>
      <dgm:spPr/>
      <dgm:t>
        <a:bodyPr/>
        <a:lstStyle/>
        <a:p>
          <a:r>
            <a:rPr lang="it-IT" dirty="0" smtClean="0"/>
            <a:t>Ogni colore ha una propria densità </a:t>
          </a:r>
          <a:endParaRPr lang="it-IT" dirty="0"/>
        </a:p>
      </dgm:t>
    </dgm:pt>
    <dgm:pt modelId="{F5A42A5D-5575-4BC7-AD5C-29B315459D5B}" type="parTrans" cxnId="{2006C55C-4234-4E0A-A6A6-7EEC76DC80EC}">
      <dgm:prSet/>
      <dgm:spPr/>
      <dgm:t>
        <a:bodyPr/>
        <a:lstStyle/>
        <a:p>
          <a:endParaRPr lang="it-IT"/>
        </a:p>
      </dgm:t>
    </dgm:pt>
    <dgm:pt modelId="{E3E7109A-58B1-49CC-86ED-24FD09E35996}" type="sibTrans" cxnId="{2006C55C-4234-4E0A-A6A6-7EEC76DC80EC}">
      <dgm:prSet/>
      <dgm:spPr/>
      <dgm:t>
        <a:bodyPr/>
        <a:lstStyle/>
        <a:p>
          <a:endParaRPr lang="it-IT"/>
        </a:p>
      </dgm:t>
    </dgm:pt>
    <dgm:pt modelId="{A3BF7B29-BD8B-4A88-8B94-04041EFCD71D}">
      <dgm:prSet/>
      <dgm:spPr/>
      <dgm:t>
        <a:bodyPr/>
        <a:lstStyle/>
        <a:p>
          <a:r>
            <a:rPr lang="it-IT" dirty="0" smtClean="0"/>
            <a:t>Suono </a:t>
          </a:r>
          <a:endParaRPr lang="it-IT" dirty="0"/>
        </a:p>
      </dgm:t>
    </dgm:pt>
    <dgm:pt modelId="{05B0423B-D894-4BCD-86DB-9A7A3A5B3B7E}" type="parTrans" cxnId="{93FE2CB6-3286-4560-9984-31B40C4D0A28}">
      <dgm:prSet/>
      <dgm:spPr/>
      <dgm:t>
        <a:bodyPr/>
        <a:lstStyle/>
        <a:p>
          <a:endParaRPr lang="it-IT"/>
        </a:p>
      </dgm:t>
    </dgm:pt>
    <dgm:pt modelId="{FAE2D0E6-5DB5-4AB3-AAD9-B84940B87422}" type="sibTrans" cxnId="{93FE2CB6-3286-4560-9984-31B40C4D0A28}">
      <dgm:prSet/>
      <dgm:spPr/>
      <dgm:t>
        <a:bodyPr/>
        <a:lstStyle/>
        <a:p>
          <a:endParaRPr lang="it-IT"/>
        </a:p>
      </dgm:t>
    </dgm:pt>
    <dgm:pt modelId="{73B65289-83A9-41FC-8950-CBD38A8D492F}">
      <dgm:prSet/>
      <dgm:spPr/>
      <dgm:t>
        <a:bodyPr/>
        <a:lstStyle/>
        <a:p>
          <a:r>
            <a:rPr lang="it-IT" dirty="0" smtClean="0"/>
            <a:t>Ogni colore, a contatto con la tela produce delle vibrazioni che emettono un suono </a:t>
          </a:r>
          <a:endParaRPr lang="it-IT" dirty="0"/>
        </a:p>
      </dgm:t>
    </dgm:pt>
    <dgm:pt modelId="{6F47AB35-64D1-480E-9A7F-1942097CB7F0}" type="parTrans" cxnId="{8EB45CE3-E8EE-44CF-8F02-D19352EC1B55}">
      <dgm:prSet/>
      <dgm:spPr/>
      <dgm:t>
        <a:bodyPr/>
        <a:lstStyle/>
        <a:p>
          <a:endParaRPr lang="it-IT"/>
        </a:p>
      </dgm:t>
    </dgm:pt>
    <dgm:pt modelId="{2FAE03AA-E382-446F-86A6-1D9855C45D85}" type="sibTrans" cxnId="{8EB45CE3-E8EE-44CF-8F02-D19352EC1B55}">
      <dgm:prSet/>
      <dgm:spPr/>
      <dgm:t>
        <a:bodyPr/>
        <a:lstStyle/>
        <a:p>
          <a:endParaRPr lang="it-IT"/>
        </a:p>
      </dgm:t>
    </dgm:pt>
    <dgm:pt modelId="{AFBBAAD8-DABF-4C62-93B1-A6BB4390A48D}" type="pres">
      <dgm:prSet presAssocID="{16E130A6-740E-4260-BF74-D499F68C4033}" presName="diagram" presStyleCnt="0">
        <dgm:presLayoutVars>
          <dgm:dir/>
          <dgm:animLvl val="lvl"/>
          <dgm:resizeHandles val="exact"/>
        </dgm:presLayoutVars>
      </dgm:prSet>
      <dgm:spPr/>
    </dgm:pt>
    <dgm:pt modelId="{42553AE2-3399-47C9-98E3-2CF6F8D58695}" type="pres">
      <dgm:prSet presAssocID="{C183B038-8672-4689-8CCF-827DE6683EF0}" presName="compNode" presStyleCnt="0"/>
      <dgm:spPr/>
    </dgm:pt>
    <dgm:pt modelId="{7EB9E226-4758-405E-9B3E-7677A7622F4F}" type="pres">
      <dgm:prSet presAssocID="{C183B038-8672-4689-8CCF-827DE6683EF0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D9F892-996B-4180-8598-B3EEF2B64F22}" type="pres">
      <dgm:prSet presAssocID="{C183B038-8672-4689-8CCF-827DE6683E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6BAA6B-5668-4AC6-9E34-3B6FDD1BC04F}" type="pres">
      <dgm:prSet presAssocID="{C183B038-8672-4689-8CCF-827DE6683EF0}" presName="parentRect" presStyleLbl="alignNode1" presStyleIdx="0" presStyleCnt="3"/>
      <dgm:spPr/>
      <dgm:t>
        <a:bodyPr/>
        <a:lstStyle/>
        <a:p>
          <a:endParaRPr lang="it-IT"/>
        </a:p>
      </dgm:t>
    </dgm:pt>
    <dgm:pt modelId="{713D605E-6C6C-497C-9AE8-F097C1923E5A}" type="pres">
      <dgm:prSet presAssocID="{C183B038-8672-4689-8CCF-827DE6683EF0}" presName="adorn" presStyleLbl="fgAccFollowNode1" presStyleIdx="0" presStyleCnt="3"/>
      <dgm:spPr/>
    </dgm:pt>
    <dgm:pt modelId="{2DEF7803-F353-4238-9257-2B48A790B1C8}" type="pres">
      <dgm:prSet presAssocID="{90792EA3-908E-4AF7-995C-DB4684BD256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246B223-B799-4815-8399-24D3B5CE486D}" type="pres">
      <dgm:prSet presAssocID="{9C58F792-F019-4859-98A5-DB38F7E4EDFA}" presName="compNode" presStyleCnt="0"/>
      <dgm:spPr/>
    </dgm:pt>
    <dgm:pt modelId="{A11219F6-F02D-492E-A657-399A6A4EF9BD}" type="pres">
      <dgm:prSet presAssocID="{9C58F792-F019-4859-98A5-DB38F7E4EDFA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566A2D-F945-42BB-B9DE-670753BB40D1}" type="pres">
      <dgm:prSet presAssocID="{9C58F792-F019-4859-98A5-DB38F7E4EDF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A4BA5A-129C-46BB-B790-6656B336F738}" type="pres">
      <dgm:prSet presAssocID="{9C58F792-F019-4859-98A5-DB38F7E4EDFA}" presName="parentRect" presStyleLbl="alignNode1" presStyleIdx="1" presStyleCnt="3"/>
      <dgm:spPr/>
      <dgm:t>
        <a:bodyPr/>
        <a:lstStyle/>
        <a:p>
          <a:endParaRPr lang="it-IT"/>
        </a:p>
      </dgm:t>
    </dgm:pt>
    <dgm:pt modelId="{D83BABA2-E299-4B17-8906-886F3C4A9FCD}" type="pres">
      <dgm:prSet presAssocID="{9C58F792-F019-4859-98A5-DB38F7E4EDFA}" presName="adorn" presStyleLbl="fgAccFollowNode1" presStyleIdx="1" presStyleCnt="3"/>
      <dgm:spPr/>
    </dgm:pt>
    <dgm:pt modelId="{1A98FD0A-E4CF-4704-9E3C-FB47C788FF1D}" type="pres">
      <dgm:prSet presAssocID="{97747362-E283-49B6-A7DC-380EAA43AFB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A55D896E-015B-462C-8FC6-DC9A4FA6F5C2}" type="pres">
      <dgm:prSet presAssocID="{A3BF7B29-BD8B-4A88-8B94-04041EFCD71D}" presName="compNode" presStyleCnt="0"/>
      <dgm:spPr/>
    </dgm:pt>
    <dgm:pt modelId="{675D8DAD-931C-4068-83FE-AC231C24C92D}" type="pres">
      <dgm:prSet presAssocID="{A3BF7B29-BD8B-4A88-8B94-04041EFCD71D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260843-892B-4C46-BF3E-2D91143AF7F8}" type="pres">
      <dgm:prSet presAssocID="{A3BF7B29-BD8B-4A88-8B94-04041EFCD7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73F312-D8B7-460A-BDA2-5F9483186289}" type="pres">
      <dgm:prSet presAssocID="{A3BF7B29-BD8B-4A88-8B94-04041EFCD71D}" presName="parentRect" presStyleLbl="alignNode1" presStyleIdx="2" presStyleCnt="3"/>
      <dgm:spPr/>
      <dgm:t>
        <a:bodyPr/>
        <a:lstStyle/>
        <a:p>
          <a:endParaRPr lang="it-IT"/>
        </a:p>
      </dgm:t>
    </dgm:pt>
    <dgm:pt modelId="{1C04C010-ECFF-43C2-A598-64A57E00F45B}" type="pres">
      <dgm:prSet presAssocID="{A3BF7B29-BD8B-4A88-8B94-04041EFCD71D}" presName="adorn" presStyleLbl="fgAccFollowNode1" presStyleIdx="2" presStyleCnt="3"/>
      <dgm:spPr/>
    </dgm:pt>
  </dgm:ptLst>
  <dgm:cxnLst>
    <dgm:cxn modelId="{52E58330-22DE-4DF8-BBA5-2B8E3DD7A803}" type="presOf" srcId="{A3BF7B29-BD8B-4A88-8B94-04041EFCD71D}" destId="{5473F312-D8B7-460A-BDA2-5F9483186289}" srcOrd="1" destOrd="0" presId="urn:microsoft.com/office/officeart/2005/8/layout/bList2"/>
    <dgm:cxn modelId="{5280A836-4219-47F0-9EA9-947B306C0FF1}" type="presOf" srcId="{73B65289-83A9-41FC-8950-CBD38A8D492F}" destId="{675D8DAD-931C-4068-83FE-AC231C24C92D}" srcOrd="0" destOrd="0" presId="urn:microsoft.com/office/officeart/2005/8/layout/bList2"/>
    <dgm:cxn modelId="{B7C6E798-B0C9-4325-A02D-9F7DC5F792DD}" type="presOf" srcId="{C183B038-8672-4689-8CCF-827DE6683EF0}" destId="{7FD9F892-996B-4180-8598-B3EEF2B64F22}" srcOrd="0" destOrd="0" presId="urn:microsoft.com/office/officeart/2005/8/layout/bList2"/>
    <dgm:cxn modelId="{2138BF57-385C-4FD2-8047-64CD861E869D}" srcId="{C183B038-8672-4689-8CCF-827DE6683EF0}" destId="{E6AFA2D5-2E2F-4CD8-ACAE-46CE70232052}" srcOrd="0" destOrd="0" parTransId="{062C6503-6D69-4E47-B6C3-B540D97EE1A7}" sibTransId="{782BDDD4-7B47-461E-AA22-38A9545442C7}"/>
    <dgm:cxn modelId="{8EB45CE3-E8EE-44CF-8F02-D19352EC1B55}" srcId="{A3BF7B29-BD8B-4A88-8B94-04041EFCD71D}" destId="{73B65289-83A9-41FC-8950-CBD38A8D492F}" srcOrd="0" destOrd="0" parTransId="{6F47AB35-64D1-480E-9A7F-1942097CB7F0}" sibTransId="{2FAE03AA-E382-446F-86A6-1D9855C45D85}"/>
    <dgm:cxn modelId="{6763C99F-51AF-4FA8-AA13-9320D52F5AB4}" srcId="{16E130A6-740E-4260-BF74-D499F68C4033}" destId="{9C58F792-F019-4859-98A5-DB38F7E4EDFA}" srcOrd="1" destOrd="0" parTransId="{0C8F0548-20C7-4239-8092-557A85135A76}" sibTransId="{97747362-E283-49B6-A7DC-380EAA43AFBA}"/>
    <dgm:cxn modelId="{FEEFA32B-7DEE-4F39-84E2-580E88504C84}" type="presOf" srcId="{9C58F792-F019-4859-98A5-DB38F7E4EDFA}" destId="{63A4BA5A-129C-46BB-B790-6656B336F738}" srcOrd="1" destOrd="0" presId="urn:microsoft.com/office/officeart/2005/8/layout/bList2"/>
    <dgm:cxn modelId="{24176BAB-5400-46A9-8A29-2BF838DA27F7}" type="presOf" srcId="{97747362-E283-49B6-A7DC-380EAA43AFBA}" destId="{1A98FD0A-E4CF-4704-9E3C-FB47C788FF1D}" srcOrd="0" destOrd="0" presId="urn:microsoft.com/office/officeart/2005/8/layout/bList2"/>
    <dgm:cxn modelId="{93FE2CB6-3286-4560-9984-31B40C4D0A28}" srcId="{16E130A6-740E-4260-BF74-D499F68C4033}" destId="{A3BF7B29-BD8B-4A88-8B94-04041EFCD71D}" srcOrd="2" destOrd="0" parTransId="{05B0423B-D894-4BCD-86DB-9A7A3A5B3B7E}" sibTransId="{FAE2D0E6-5DB5-4AB3-AAD9-B84940B87422}"/>
    <dgm:cxn modelId="{B19978D0-CF4B-4E31-9BD7-A3F65B2998BA}" type="presOf" srcId="{C183B038-8672-4689-8CCF-827DE6683EF0}" destId="{786BAA6B-5668-4AC6-9E34-3B6FDD1BC04F}" srcOrd="1" destOrd="0" presId="urn:microsoft.com/office/officeart/2005/8/layout/bList2"/>
    <dgm:cxn modelId="{2006C55C-4234-4E0A-A6A6-7EEC76DC80EC}" srcId="{9C58F792-F019-4859-98A5-DB38F7E4EDFA}" destId="{0381A7DE-193F-47E8-B644-14653C5D75DC}" srcOrd="0" destOrd="0" parTransId="{F5A42A5D-5575-4BC7-AD5C-29B315459D5B}" sibTransId="{E3E7109A-58B1-49CC-86ED-24FD09E35996}"/>
    <dgm:cxn modelId="{4364A56A-A85A-49CF-85DC-B0D240737477}" srcId="{16E130A6-740E-4260-BF74-D499F68C4033}" destId="{C183B038-8672-4689-8CCF-827DE6683EF0}" srcOrd="0" destOrd="0" parTransId="{875A1170-45FB-4E03-ABE9-DC4DA0AC82AC}" sibTransId="{90792EA3-908E-4AF7-995C-DB4684BD2563}"/>
    <dgm:cxn modelId="{76FD7E29-A40F-4D44-AB6F-CBE637D17EA5}" type="presOf" srcId="{16E130A6-740E-4260-BF74-D499F68C4033}" destId="{AFBBAAD8-DABF-4C62-93B1-A6BB4390A48D}" srcOrd="0" destOrd="0" presId="urn:microsoft.com/office/officeart/2005/8/layout/bList2"/>
    <dgm:cxn modelId="{24AA2232-C585-41D6-AD77-842A2B3A56E8}" type="presOf" srcId="{90792EA3-908E-4AF7-995C-DB4684BD2563}" destId="{2DEF7803-F353-4238-9257-2B48A790B1C8}" srcOrd="0" destOrd="0" presId="urn:microsoft.com/office/officeart/2005/8/layout/bList2"/>
    <dgm:cxn modelId="{B940568B-2F99-411D-95D5-8AD5B3E57154}" type="presOf" srcId="{A3BF7B29-BD8B-4A88-8B94-04041EFCD71D}" destId="{2C260843-892B-4C46-BF3E-2D91143AF7F8}" srcOrd="0" destOrd="0" presId="urn:microsoft.com/office/officeart/2005/8/layout/bList2"/>
    <dgm:cxn modelId="{8DB9FF9F-C237-4EE3-A1F1-80FB21626F39}" type="presOf" srcId="{E6AFA2D5-2E2F-4CD8-ACAE-46CE70232052}" destId="{7EB9E226-4758-405E-9B3E-7677A7622F4F}" srcOrd="0" destOrd="0" presId="urn:microsoft.com/office/officeart/2005/8/layout/bList2"/>
    <dgm:cxn modelId="{1EF3F994-AB5B-465E-B73B-DFC26377CE3C}" type="presOf" srcId="{0381A7DE-193F-47E8-B644-14653C5D75DC}" destId="{A11219F6-F02D-492E-A657-399A6A4EF9BD}" srcOrd="0" destOrd="0" presId="urn:microsoft.com/office/officeart/2005/8/layout/bList2"/>
    <dgm:cxn modelId="{51672EC6-04D8-44F8-B10B-0A9C63FB88C9}" type="presOf" srcId="{9C58F792-F019-4859-98A5-DB38F7E4EDFA}" destId="{F3566A2D-F945-42BB-B9DE-670753BB40D1}" srcOrd="0" destOrd="0" presId="urn:microsoft.com/office/officeart/2005/8/layout/bList2"/>
    <dgm:cxn modelId="{D0BAA40E-F7A6-43EE-A6D1-8085854736F3}" type="presParOf" srcId="{AFBBAAD8-DABF-4C62-93B1-A6BB4390A48D}" destId="{42553AE2-3399-47C9-98E3-2CF6F8D58695}" srcOrd="0" destOrd="0" presId="urn:microsoft.com/office/officeart/2005/8/layout/bList2"/>
    <dgm:cxn modelId="{2264BBDC-40F4-4D43-A2A7-168946933057}" type="presParOf" srcId="{42553AE2-3399-47C9-98E3-2CF6F8D58695}" destId="{7EB9E226-4758-405E-9B3E-7677A7622F4F}" srcOrd="0" destOrd="0" presId="urn:microsoft.com/office/officeart/2005/8/layout/bList2"/>
    <dgm:cxn modelId="{FA019884-C165-410D-8F8D-13F3FF32340F}" type="presParOf" srcId="{42553AE2-3399-47C9-98E3-2CF6F8D58695}" destId="{7FD9F892-996B-4180-8598-B3EEF2B64F22}" srcOrd="1" destOrd="0" presId="urn:microsoft.com/office/officeart/2005/8/layout/bList2"/>
    <dgm:cxn modelId="{7E40ED42-884E-4C57-A029-68E69A97ED79}" type="presParOf" srcId="{42553AE2-3399-47C9-98E3-2CF6F8D58695}" destId="{786BAA6B-5668-4AC6-9E34-3B6FDD1BC04F}" srcOrd="2" destOrd="0" presId="urn:microsoft.com/office/officeart/2005/8/layout/bList2"/>
    <dgm:cxn modelId="{C122446B-A4FB-4ED9-865E-B7A23D2F9FA4}" type="presParOf" srcId="{42553AE2-3399-47C9-98E3-2CF6F8D58695}" destId="{713D605E-6C6C-497C-9AE8-F097C1923E5A}" srcOrd="3" destOrd="0" presId="urn:microsoft.com/office/officeart/2005/8/layout/bList2"/>
    <dgm:cxn modelId="{B4165859-7E63-44CF-A52E-075D514793C4}" type="presParOf" srcId="{AFBBAAD8-DABF-4C62-93B1-A6BB4390A48D}" destId="{2DEF7803-F353-4238-9257-2B48A790B1C8}" srcOrd="1" destOrd="0" presId="urn:microsoft.com/office/officeart/2005/8/layout/bList2"/>
    <dgm:cxn modelId="{AB8326CB-B88A-42A0-B126-8220A3FFD6EE}" type="presParOf" srcId="{AFBBAAD8-DABF-4C62-93B1-A6BB4390A48D}" destId="{1246B223-B799-4815-8399-24D3B5CE486D}" srcOrd="2" destOrd="0" presId="urn:microsoft.com/office/officeart/2005/8/layout/bList2"/>
    <dgm:cxn modelId="{DFB1B0ED-B4C9-4440-B85A-78158E6D4BED}" type="presParOf" srcId="{1246B223-B799-4815-8399-24D3B5CE486D}" destId="{A11219F6-F02D-492E-A657-399A6A4EF9BD}" srcOrd="0" destOrd="0" presId="urn:microsoft.com/office/officeart/2005/8/layout/bList2"/>
    <dgm:cxn modelId="{E9BA285D-4FBF-460A-86B4-55B02F6F9F31}" type="presParOf" srcId="{1246B223-B799-4815-8399-24D3B5CE486D}" destId="{F3566A2D-F945-42BB-B9DE-670753BB40D1}" srcOrd="1" destOrd="0" presId="urn:microsoft.com/office/officeart/2005/8/layout/bList2"/>
    <dgm:cxn modelId="{9655DD9A-8B05-43D3-B0D4-DD5D35FDCF3B}" type="presParOf" srcId="{1246B223-B799-4815-8399-24D3B5CE486D}" destId="{63A4BA5A-129C-46BB-B790-6656B336F738}" srcOrd="2" destOrd="0" presId="urn:microsoft.com/office/officeart/2005/8/layout/bList2"/>
    <dgm:cxn modelId="{B1304B6C-88CA-4508-BAC4-1CECC416E6B5}" type="presParOf" srcId="{1246B223-B799-4815-8399-24D3B5CE486D}" destId="{D83BABA2-E299-4B17-8906-886F3C4A9FCD}" srcOrd="3" destOrd="0" presId="urn:microsoft.com/office/officeart/2005/8/layout/bList2"/>
    <dgm:cxn modelId="{FD0A4CB6-15A0-4F95-AAFF-E8C9F085DE75}" type="presParOf" srcId="{AFBBAAD8-DABF-4C62-93B1-A6BB4390A48D}" destId="{1A98FD0A-E4CF-4704-9E3C-FB47C788FF1D}" srcOrd="3" destOrd="0" presId="urn:microsoft.com/office/officeart/2005/8/layout/bList2"/>
    <dgm:cxn modelId="{09E024A9-8518-40CC-86E9-C5AB365E5848}" type="presParOf" srcId="{AFBBAAD8-DABF-4C62-93B1-A6BB4390A48D}" destId="{A55D896E-015B-462C-8FC6-DC9A4FA6F5C2}" srcOrd="4" destOrd="0" presId="urn:microsoft.com/office/officeart/2005/8/layout/bList2"/>
    <dgm:cxn modelId="{E0090B5D-1E68-48AF-AF16-72C7208ED541}" type="presParOf" srcId="{A55D896E-015B-462C-8FC6-DC9A4FA6F5C2}" destId="{675D8DAD-931C-4068-83FE-AC231C24C92D}" srcOrd="0" destOrd="0" presId="urn:microsoft.com/office/officeart/2005/8/layout/bList2"/>
    <dgm:cxn modelId="{EA2B39D6-B5DB-4363-A392-35A0DA84045C}" type="presParOf" srcId="{A55D896E-015B-462C-8FC6-DC9A4FA6F5C2}" destId="{2C260843-892B-4C46-BF3E-2D91143AF7F8}" srcOrd="1" destOrd="0" presId="urn:microsoft.com/office/officeart/2005/8/layout/bList2"/>
    <dgm:cxn modelId="{BF77E50E-E62C-442F-8711-DB6F76E250DE}" type="presParOf" srcId="{A55D896E-015B-462C-8FC6-DC9A4FA6F5C2}" destId="{5473F312-D8B7-460A-BDA2-5F9483186289}" srcOrd="2" destOrd="0" presId="urn:microsoft.com/office/officeart/2005/8/layout/bList2"/>
    <dgm:cxn modelId="{E89534F8-9C9C-455F-ADE3-D08925FF58AA}" type="presParOf" srcId="{A55D896E-015B-462C-8FC6-DC9A4FA6F5C2}" destId="{1C04C010-ECFF-43C2-A598-64A57E00F45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667FB8-B4E0-490C-8DD1-C3A455F5789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CAA40C6-8EB8-4C02-8134-7B29B9024394}">
      <dgm:prSet phldrT="[Testo]" custT="1"/>
      <dgm:spPr/>
      <dgm:t>
        <a:bodyPr/>
        <a:lstStyle/>
        <a:p>
          <a:r>
            <a:rPr lang="it-IT" sz="3200" dirty="0" smtClean="0"/>
            <a:t>Bambini</a:t>
          </a:r>
          <a:r>
            <a:rPr lang="it-IT" sz="2600" dirty="0" smtClean="0"/>
            <a:t> </a:t>
          </a:r>
          <a:endParaRPr lang="it-IT" sz="2600" dirty="0"/>
        </a:p>
      </dgm:t>
    </dgm:pt>
    <dgm:pt modelId="{2AC0BCE0-AB43-4EC6-8933-A37905635035}" type="parTrans" cxnId="{251EC6B3-F3A3-4FA8-A526-79EC28B51D16}">
      <dgm:prSet/>
      <dgm:spPr/>
      <dgm:t>
        <a:bodyPr/>
        <a:lstStyle/>
        <a:p>
          <a:endParaRPr lang="it-IT"/>
        </a:p>
      </dgm:t>
    </dgm:pt>
    <dgm:pt modelId="{ADD91FEC-6E97-4F77-BD5D-D8ED79FFA986}" type="sibTrans" cxnId="{251EC6B3-F3A3-4FA8-A526-79EC28B51D16}">
      <dgm:prSet/>
      <dgm:spPr/>
      <dgm:t>
        <a:bodyPr/>
        <a:lstStyle/>
        <a:p>
          <a:endParaRPr lang="it-IT"/>
        </a:p>
      </dgm:t>
    </dgm:pt>
    <dgm:pt modelId="{40A47D25-9ACB-4531-B15B-B43EA9CEBC37}">
      <dgm:prSet phldrT="[Testo]"/>
      <dgm:spPr/>
      <dgm:t>
        <a:bodyPr/>
        <a:lstStyle/>
        <a:p>
          <a:r>
            <a:rPr lang="it-IT" dirty="0" smtClean="0"/>
            <a:t>Adulti </a:t>
          </a:r>
          <a:endParaRPr lang="it-IT" dirty="0"/>
        </a:p>
      </dgm:t>
    </dgm:pt>
    <dgm:pt modelId="{2C1FFC76-E13B-426A-81E9-0EEB679AA773}" type="parTrans" cxnId="{4B8C29A1-C15A-4B2C-938F-A0D6B5FEBF45}">
      <dgm:prSet/>
      <dgm:spPr/>
      <dgm:t>
        <a:bodyPr/>
        <a:lstStyle/>
        <a:p>
          <a:endParaRPr lang="it-IT"/>
        </a:p>
      </dgm:t>
    </dgm:pt>
    <dgm:pt modelId="{2965B149-183D-4A30-B9C1-49A3D030B1C5}" type="sibTrans" cxnId="{4B8C29A1-C15A-4B2C-938F-A0D6B5FEBF45}">
      <dgm:prSet/>
      <dgm:spPr/>
      <dgm:t>
        <a:bodyPr/>
        <a:lstStyle/>
        <a:p>
          <a:endParaRPr lang="it-IT"/>
        </a:p>
      </dgm:t>
    </dgm:pt>
    <dgm:pt modelId="{340DA3D9-D98F-4994-B331-C20071AFC04F}" type="pres">
      <dgm:prSet presAssocID="{6F667FB8-B4E0-490C-8DD1-C3A455F578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D0C8A80-16A2-4527-BA2E-C3A5B6B15E84}" type="pres">
      <dgm:prSet presAssocID="{6CAA40C6-8EB8-4C02-8134-7B29B9024394}" presName="composite" presStyleCnt="0"/>
      <dgm:spPr/>
    </dgm:pt>
    <dgm:pt modelId="{6645414B-A166-45B1-A785-377B47F3F569}" type="pres">
      <dgm:prSet presAssocID="{6CAA40C6-8EB8-4C02-8134-7B29B9024394}" presName="LShape" presStyleLbl="alignNode1" presStyleIdx="0" presStyleCnt="3" custScaleX="131089"/>
      <dgm:spPr/>
    </dgm:pt>
    <dgm:pt modelId="{CF166E02-8176-47EF-9C4C-6755D48B82C9}" type="pres">
      <dgm:prSet presAssocID="{6CAA40C6-8EB8-4C02-8134-7B29B9024394}" presName="ParentText" presStyleLbl="revTx" presStyleIdx="0" presStyleCnt="2" custScaleX="156412" custLinFactNeighborX="10384" custLinFactNeighborY="1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76F966-AE72-4313-B897-728252A2BB41}" type="pres">
      <dgm:prSet presAssocID="{6CAA40C6-8EB8-4C02-8134-7B29B9024394}" presName="Triangle" presStyleLbl="alignNode1" presStyleIdx="1" presStyleCnt="3" custLinFactNeighborX="83426" custLinFactNeighborY="-436"/>
      <dgm:spPr/>
    </dgm:pt>
    <dgm:pt modelId="{CD8CE7AD-743B-4945-82B3-D409A32748CC}" type="pres">
      <dgm:prSet presAssocID="{ADD91FEC-6E97-4F77-BD5D-D8ED79FFA986}" presName="sibTrans" presStyleCnt="0"/>
      <dgm:spPr/>
    </dgm:pt>
    <dgm:pt modelId="{0557B444-6DF4-4E1E-A486-C0330C58AE94}" type="pres">
      <dgm:prSet presAssocID="{ADD91FEC-6E97-4F77-BD5D-D8ED79FFA986}" presName="space" presStyleCnt="0"/>
      <dgm:spPr/>
    </dgm:pt>
    <dgm:pt modelId="{9E761427-A608-4EB1-8D44-80B5635131CF}" type="pres">
      <dgm:prSet presAssocID="{40A47D25-9ACB-4531-B15B-B43EA9CEBC37}" presName="composite" presStyleCnt="0"/>
      <dgm:spPr/>
    </dgm:pt>
    <dgm:pt modelId="{0535A86D-52F6-4F5E-8A1D-BE78984EEF50}" type="pres">
      <dgm:prSet presAssocID="{40A47D25-9ACB-4531-B15B-B43EA9CEBC37}" presName="LShape" presStyleLbl="alignNode1" presStyleIdx="2" presStyleCnt="3"/>
      <dgm:spPr/>
    </dgm:pt>
    <dgm:pt modelId="{2E5E8689-EB1D-45CF-84D1-060D01B51569}" type="pres">
      <dgm:prSet presAssocID="{40A47D25-9ACB-4531-B15B-B43EA9CEBC37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14BF36B-9DDA-45D4-A858-10BDB3E7D67A}" type="presOf" srcId="{6F667FB8-B4E0-490C-8DD1-C3A455F5789F}" destId="{340DA3D9-D98F-4994-B331-C20071AFC04F}" srcOrd="0" destOrd="0" presId="urn:microsoft.com/office/officeart/2009/3/layout/StepUpProcess"/>
    <dgm:cxn modelId="{E9167844-9F0E-4518-B883-7ACFEF0DDB3F}" type="presOf" srcId="{40A47D25-9ACB-4531-B15B-B43EA9CEBC37}" destId="{2E5E8689-EB1D-45CF-84D1-060D01B51569}" srcOrd="0" destOrd="0" presId="urn:microsoft.com/office/officeart/2009/3/layout/StepUpProcess"/>
    <dgm:cxn modelId="{251EC6B3-F3A3-4FA8-A526-79EC28B51D16}" srcId="{6F667FB8-B4E0-490C-8DD1-C3A455F5789F}" destId="{6CAA40C6-8EB8-4C02-8134-7B29B9024394}" srcOrd="0" destOrd="0" parTransId="{2AC0BCE0-AB43-4EC6-8933-A37905635035}" sibTransId="{ADD91FEC-6E97-4F77-BD5D-D8ED79FFA986}"/>
    <dgm:cxn modelId="{4B8C29A1-C15A-4B2C-938F-A0D6B5FEBF45}" srcId="{6F667FB8-B4E0-490C-8DD1-C3A455F5789F}" destId="{40A47D25-9ACB-4531-B15B-B43EA9CEBC37}" srcOrd="1" destOrd="0" parTransId="{2C1FFC76-E13B-426A-81E9-0EEB679AA773}" sibTransId="{2965B149-183D-4A30-B9C1-49A3D030B1C5}"/>
    <dgm:cxn modelId="{C9B8866D-E06E-4E4B-94EE-B194E1AE13F9}" type="presOf" srcId="{6CAA40C6-8EB8-4C02-8134-7B29B9024394}" destId="{CF166E02-8176-47EF-9C4C-6755D48B82C9}" srcOrd="0" destOrd="0" presId="urn:microsoft.com/office/officeart/2009/3/layout/StepUpProcess"/>
    <dgm:cxn modelId="{C00B59E7-274F-4ED2-B0A6-6FEAC5548DB4}" type="presParOf" srcId="{340DA3D9-D98F-4994-B331-C20071AFC04F}" destId="{CD0C8A80-16A2-4527-BA2E-C3A5B6B15E84}" srcOrd="0" destOrd="0" presId="urn:microsoft.com/office/officeart/2009/3/layout/StepUpProcess"/>
    <dgm:cxn modelId="{80941398-7E27-45F4-BFD0-C64E5C2D703C}" type="presParOf" srcId="{CD0C8A80-16A2-4527-BA2E-C3A5B6B15E84}" destId="{6645414B-A166-45B1-A785-377B47F3F569}" srcOrd="0" destOrd="0" presId="urn:microsoft.com/office/officeart/2009/3/layout/StepUpProcess"/>
    <dgm:cxn modelId="{92886155-2E3C-4A0C-BC4D-9E0E8CDB47B9}" type="presParOf" srcId="{CD0C8A80-16A2-4527-BA2E-C3A5B6B15E84}" destId="{CF166E02-8176-47EF-9C4C-6755D48B82C9}" srcOrd="1" destOrd="0" presId="urn:microsoft.com/office/officeart/2009/3/layout/StepUpProcess"/>
    <dgm:cxn modelId="{D975865F-AD60-4B3A-9D1F-CADE7D07C72E}" type="presParOf" srcId="{CD0C8A80-16A2-4527-BA2E-C3A5B6B15E84}" destId="{3D76F966-AE72-4313-B897-728252A2BB41}" srcOrd="2" destOrd="0" presId="urn:microsoft.com/office/officeart/2009/3/layout/StepUpProcess"/>
    <dgm:cxn modelId="{1918E392-980B-4F9F-AF34-6E84CF972188}" type="presParOf" srcId="{340DA3D9-D98F-4994-B331-C20071AFC04F}" destId="{CD8CE7AD-743B-4945-82B3-D409A32748CC}" srcOrd="1" destOrd="0" presId="urn:microsoft.com/office/officeart/2009/3/layout/StepUpProcess"/>
    <dgm:cxn modelId="{209B8BCB-2133-4D49-A398-02A89A221318}" type="presParOf" srcId="{CD8CE7AD-743B-4945-82B3-D409A32748CC}" destId="{0557B444-6DF4-4E1E-A486-C0330C58AE94}" srcOrd="0" destOrd="0" presId="urn:microsoft.com/office/officeart/2009/3/layout/StepUpProcess"/>
    <dgm:cxn modelId="{CA03CF25-DFF5-40D3-8F29-8EAED39F9C4C}" type="presParOf" srcId="{340DA3D9-D98F-4994-B331-C20071AFC04F}" destId="{9E761427-A608-4EB1-8D44-80B5635131CF}" srcOrd="2" destOrd="0" presId="urn:microsoft.com/office/officeart/2009/3/layout/StepUpProcess"/>
    <dgm:cxn modelId="{61FB22C3-3E86-43B8-BE36-096E64E694A2}" type="presParOf" srcId="{9E761427-A608-4EB1-8D44-80B5635131CF}" destId="{0535A86D-52F6-4F5E-8A1D-BE78984EEF50}" srcOrd="0" destOrd="0" presId="urn:microsoft.com/office/officeart/2009/3/layout/StepUpProcess"/>
    <dgm:cxn modelId="{525CBCF2-762F-4BD1-AF51-F6457C8BE45A}" type="presParOf" srcId="{9E761427-A608-4EB1-8D44-80B5635131CF}" destId="{2E5E8689-EB1D-45CF-84D1-060D01B5156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F2EE51-D777-4455-9267-665546001F7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329BEF-76F2-477C-A793-F0F2200273A2}">
      <dgm:prSet phldrT="[Testo]"/>
      <dgm:spPr/>
      <dgm:t>
        <a:bodyPr/>
        <a:lstStyle/>
        <a:p>
          <a:r>
            <a:rPr lang="it-IT" dirty="0" smtClean="0"/>
            <a:t>Fine </a:t>
          </a:r>
          <a:endParaRPr lang="it-IT" dirty="0"/>
        </a:p>
      </dgm:t>
    </dgm:pt>
    <dgm:pt modelId="{9E32DE76-CA89-44E7-8FD3-8DEC0B196E88}" type="parTrans" cxnId="{7E94F78E-B206-42BD-8823-1C787EA563CB}">
      <dgm:prSet/>
      <dgm:spPr/>
      <dgm:t>
        <a:bodyPr/>
        <a:lstStyle/>
        <a:p>
          <a:endParaRPr lang="it-IT"/>
        </a:p>
      </dgm:t>
    </dgm:pt>
    <dgm:pt modelId="{40959E33-1B64-4205-ADC4-63C5195C5D54}" type="sibTrans" cxnId="{7E94F78E-B206-42BD-8823-1C787EA563CB}">
      <dgm:prSet/>
      <dgm:spPr/>
      <dgm:t>
        <a:bodyPr/>
        <a:lstStyle/>
        <a:p>
          <a:endParaRPr lang="it-IT"/>
        </a:p>
      </dgm:t>
    </dgm:pt>
    <dgm:pt modelId="{958EDE75-DEFF-43F4-A993-EA3036362B0A}">
      <dgm:prSet phldrT="[Testo]"/>
      <dgm:spPr/>
      <dgm:t>
        <a:bodyPr/>
        <a:lstStyle/>
        <a:p>
          <a:r>
            <a:rPr lang="it-IT" dirty="0" smtClean="0"/>
            <a:t>Se consideriamo la vista come un valore, come uno scopo, esserne privi diviene un disvalore, e rappresenta il fallimento di uno scopo</a:t>
          </a:r>
          <a:endParaRPr lang="it-IT" dirty="0"/>
        </a:p>
      </dgm:t>
    </dgm:pt>
    <dgm:pt modelId="{9EE52DD8-DDD0-4B30-8B9E-2123DAFC6634}" type="parTrans" cxnId="{C4D17A64-E544-4D21-AE7A-82863BA19B56}">
      <dgm:prSet/>
      <dgm:spPr/>
      <dgm:t>
        <a:bodyPr/>
        <a:lstStyle/>
        <a:p>
          <a:endParaRPr lang="it-IT"/>
        </a:p>
      </dgm:t>
    </dgm:pt>
    <dgm:pt modelId="{A6579588-924B-4465-9C56-43E3B15A5342}" type="sibTrans" cxnId="{C4D17A64-E544-4D21-AE7A-82863BA19B56}">
      <dgm:prSet/>
      <dgm:spPr/>
      <dgm:t>
        <a:bodyPr/>
        <a:lstStyle/>
        <a:p>
          <a:endParaRPr lang="it-IT"/>
        </a:p>
      </dgm:t>
    </dgm:pt>
    <dgm:pt modelId="{89E5949A-F749-4020-87C0-014F7A953DC0}">
      <dgm:prSet phldrT="[Testo]"/>
      <dgm:spPr/>
      <dgm:t>
        <a:bodyPr/>
        <a:lstStyle/>
        <a:p>
          <a:r>
            <a:rPr lang="it-IT" dirty="0" smtClean="0"/>
            <a:t>Mezzo </a:t>
          </a:r>
          <a:endParaRPr lang="it-IT" dirty="0"/>
        </a:p>
      </dgm:t>
    </dgm:pt>
    <dgm:pt modelId="{5BB3DCC1-1803-4270-83EA-5659148421FE}" type="parTrans" cxnId="{03040770-6065-456E-8B25-BEA1D61D7FB0}">
      <dgm:prSet/>
      <dgm:spPr/>
      <dgm:t>
        <a:bodyPr/>
        <a:lstStyle/>
        <a:p>
          <a:endParaRPr lang="it-IT"/>
        </a:p>
      </dgm:t>
    </dgm:pt>
    <dgm:pt modelId="{843F970E-0CF4-48B5-A5D8-99AAAAA9AB5C}" type="sibTrans" cxnId="{03040770-6065-456E-8B25-BEA1D61D7FB0}">
      <dgm:prSet/>
      <dgm:spPr/>
      <dgm:t>
        <a:bodyPr/>
        <a:lstStyle/>
        <a:p>
          <a:endParaRPr lang="it-IT"/>
        </a:p>
      </dgm:t>
    </dgm:pt>
    <dgm:pt modelId="{D8CD0526-3938-43AE-B10D-90CD59A146D1}">
      <dgm:prSet phldrT="[Testo]"/>
      <dgm:spPr/>
      <dgm:t>
        <a:bodyPr/>
        <a:lstStyle/>
        <a:p>
          <a:r>
            <a:rPr lang="it-IT" dirty="0" smtClean="0"/>
            <a:t>Se consideriamo la vista come un mezzo, uno strumento, un tramite, per raggiungere dei fini, possiamo renderci conto di disporre di altri mezzi per raggiungere quei fini </a:t>
          </a:r>
          <a:endParaRPr lang="it-IT" dirty="0"/>
        </a:p>
      </dgm:t>
    </dgm:pt>
    <dgm:pt modelId="{8963B09E-FB58-49BF-92E4-08015024F379}" type="parTrans" cxnId="{0E188EEB-7F18-41E4-896F-CCD9FC8F1818}">
      <dgm:prSet/>
      <dgm:spPr/>
      <dgm:t>
        <a:bodyPr/>
        <a:lstStyle/>
        <a:p>
          <a:endParaRPr lang="it-IT"/>
        </a:p>
      </dgm:t>
    </dgm:pt>
    <dgm:pt modelId="{35785A83-49F4-4CD2-AC44-213509E2D950}" type="sibTrans" cxnId="{0E188EEB-7F18-41E4-896F-CCD9FC8F1818}">
      <dgm:prSet/>
      <dgm:spPr/>
      <dgm:t>
        <a:bodyPr/>
        <a:lstStyle/>
        <a:p>
          <a:endParaRPr lang="it-IT"/>
        </a:p>
      </dgm:t>
    </dgm:pt>
    <dgm:pt modelId="{582F5E16-2BB5-4819-ACE1-8D3562EC27C2}" type="pres">
      <dgm:prSet presAssocID="{9FF2EE51-D777-4455-9267-665546001F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E2962B8-9F6B-475C-B94E-D14F7FCDE429}" type="pres">
      <dgm:prSet presAssocID="{92329BEF-76F2-477C-A793-F0F2200273A2}" presName="linNode" presStyleCnt="0"/>
      <dgm:spPr/>
    </dgm:pt>
    <dgm:pt modelId="{F4E0049D-1C60-44A2-94F9-3AD61B99C81A}" type="pres">
      <dgm:prSet presAssocID="{92329BEF-76F2-477C-A793-F0F2200273A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85A45B-7118-4AC3-8DC3-A04A5E77E6AC}" type="pres">
      <dgm:prSet presAssocID="{92329BEF-76F2-477C-A793-F0F2200273A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04219E-0D8A-429B-A71B-3E40A519BAF9}" type="pres">
      <dgm:prSet presAssocID="{40959E33-1B64-4205-ADC4-63C5195C5D54}" presName="spacing" presStyleCnt="0"/>
      <dgm:spPr/>
    </dgm:pt>
    <dgm:pt modelId="{47A4A4B1-7933-4738-B926-7CE8CE37F664}" type="pres">
      <dgm:prSet presAssocID="{89E5949A-F749-4020-87C0-014F7A953DC0}" presName="linNode" presStyleCnt="0"/>
      <dgm:spPr/>
    </dgm:pt>
    <dgm:pt modelId="{0510D621-E274-4C7B-B83F-168BF1276906}" type="pres">
      <dgm:prSet presAssocID="{89E5949A-F749-4020-87C0-014F7A953DC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EBAEF7-4A38-4167-B84C-49A048F4E6E1}" type="pres">
      <dgm:prSet presAssocID="{89E5949A-F749-4020-87C0-014F7A953DC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502EB0-9BED-4B00-A4E7-415F25BEE637}" type="presOf" srcId="{92329BEF-76F2-477C-A793-F0F2200273A2}" destId="{F4E0049D-1C60-44A2-94F9-3AD61B99C81A}" srcOrd="0" destOrd="0" presId="urn:microsoft.com/office/officeart/2005/8/layout/vList6"/>
    <dgm:cxn modelId="{03040770-6065-456E-8B25-BEA1D61D7FB0}" srcId="{9FF2EE51-D777-4455-9267-665546001F74}" destId="{89E5949A-F749-4020-87C0-014F7A953DC0}" srcOrd="1" destOrd="0" parTransId="{5BB3DCC1-1803-4270-83EA-5659148421FE}" sibTransId="{843F970E-0CF4-48B5-A5D8-99AAAAA9AB5C}"/>
    <dgm:cxn modelId="{C45E9948-E188-4BF7-805B-D326C599946C}" type="presOf" srcId="{9FF2EE51-D777-4455-9267-665546001F74}" destId="{582F5E16-2BB5-4819-ACE1-8D3562EC27C2}" srcOrd="0" destOrd="0" presId="urn:microsoft.com/office/officeart/2005/8/layout/vList6"/>
    <dgm:cxn modelId="{F3D514DD-21F4-4845-A966-01ACBEB1C1D3}" type="presOf" srcId="{89E5949A-F749-4020-87C0-014F7A953DC0}" destId="{0510D621-E274-4C7B-B83F-168BF1276906}" srcOrd="0" destOrd="0" presId="urn:microsoft.com/office/officeart/2005/8/layout/vList6"/>
    <dgm:cxn modelId="{F2BF48BA-2216-4296-8FB2-F94860563B0D}" type="presOf" srcId="{D8CD0526-3938-43AE-B10D-90CD59A146D1}" destId="{EAEBAEF7-4A38-4167-B84C-49A048F4E6E1}" srcOrd="0" destOrd="0" presId="urn:microsoft.com/office/officeart/2005/8/layout/vList6"/>
    <dgm:cxn modelId="{2B1B12C8-507F-4DC4-82A3-5E42A4879CC5}" type="presOf" srcId="{958EDE75-DEFF-43F4-A993-EA3036362B0A}" destId="{2685A45B-7118-4AC3-8DC3-A04A5E77E6AC}" srcOrd="0" destOrd="0" presId="urn:microsoft.com/office/officeart/2005/8/layout/vList6"/>
    <dgm:cxn modelId="{C4D17A64-E544-4D21-AE7A-82863BA19B56}" srcId="{92329BEF-76F2-477C-A793-F0F2200273A2}" destId="{958EDE75-DEFF-43F4-A993-EA3036362B0A}" srcOrd="0" destOrd="0" parTransId="{9EE52DD8-DDD0-4B30-8B9E-2123DAFC6634}" sibTransId="{A6579588-924B-4465-9C56-43E3B15A5342}"/>
    <dgm:cxn modelId="{7E94F78E-B206-42BD-8823-1C787EA563CB}" srcId="{9FF2EE51-D777-4455-9267-665546001F74}" destId="{92329BEF-76F2-477C-A793-F0F2200273A2}" srcOrd="0" destOrd="0" parTransId="{9E32DE76-CA89-44E7-8FD3-8DEC0B196E88}" sibTransId="{40959E33-1B64-4205-ADC4-63C5195C5D54}"/>
    <dgm:cxn modelId="{0E188EEB-7F18-41E4-896F-CCD9FC8F1818}" srcId="{89E5949A-F749-4020-87C0-014F7A953DC0}" destId="{D8CD0526-3938-43AE-B10D-90CD59A146D1}" srcOrd="0" destOrd="0" parTransId="{8963B09E-FB58-49BF-92E4-08015024F379}" sibTransId="{35785A83-49F4-4CD2-AC44-213509E2D950}"/>
    <dgm:cxn modelId="{99031466-568C-47B9-9A53-8E55588A4B16}" type="presParOf" srcId="{582F5E16-2BB5-4819-ACE1-8D3562EC27C2}" destId="{CE2962B8-9F6B-475C-B94E-D14F7FCDE429}" srcOrd="0" destOrd="0" presId="urn:microsoft.com/office/officeart/2005/8/layout/vList6"/>
    <dgm:cxn modelId="{DA107963-A67C-4EDD-9A6F-272B8A0A84B3}" type="presParOf" srcId="{CE2962B8-9F6B-475C-B94E-D14F7FCDE429}" destId="{F4E0049D-1C60-44A2-94F9-3AD61B99C81A}" srcOrd="0" destOrd="0" presId="urn:microsoft.com/office/officeart/2005/8/layout/vList6"/>
    <dgm:cxn modelId="{29370463-BD57-4E18-80C8-31C56B7274F4}" type="presParOf" srcId="{CE2962B8-9F6B-475C-B94E-D14F7FCDE429}" destId="{2685A45B-7118-4AC3-8DC3-A04A5E77E6AC}" srcOrd="1" destOrd="0" presId="urn:microsoft.com/office/officeart/2005/8/layout/vList6"/>
    <dgm:cxn modelId="{AB0B7488-9C63-47AF-9769-8B87D37AEDA5}" type="presParOf" srcId="{582F5E16-2BB5-4819-ACE1-8D3562EC27C2}" destId="{EE04219E-0D8A-429B-A71B-3E40A519BAF9}" srcOrd="1" destOrd="0" presId="urn:microsoft.com/office/officeart/2005/8/layout/vList6"/>
    <dgm:cxn modelId="{3178786F-D5F2-47C1-A812-371C02E730C2}" type="presParOf" srcId="{582F5E16-2BB5-4819-ACE1-8D3562EC27C2}" destId="{47A4A4B1-7933-4738-B926-7CE8CE37F664}" srcOrd="2" destOrd="0" presId="urn:microsoft.com/office/officeart/2005/8/layout/vList6"/>
    <dgm:cxn modelId="{5E57F5AA-1B47-43FA-A6C2-99E4AD8CC5BB}" type="presParOf" srcId="{47A4A4B1-7933-4738-B926-7CE8CE37F664}" destId="{0510D621-E274-4C7B-B83F-168BF1276906}" srcOrd="0" destOrd="0" presId="urn:microsoft.com/office/officeart/2005/8/layout/vList6"/>
    <dgm:cxn modelId="{CF7D6DE1-FB2D-4A80-B7A4-24B47A8A3C46}" type="presParOf" srcId="{47A4A4B1-7933-4738-B926-7CE8CE37F664}" destId="{EAEBAEF7-4A38-4167-B84C-49A048F4E6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BAF241-14A1-4B9D-8DCE-9EE5F676EBB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E931536-1678-440F-8E34-D847E76E2C16}">
      <dgm:prSet phldrT="[Testo]"/>
      <dgm:spPr/>
      <dgm:t>
        <a:bodyPr/>
        <a:lstStyle/>
        <a:p>
          <a:r>
            <a:rPr lang="it-IT" dirty="0" smtClean="0"/>
            <a:t>Modalità di gioco solitaria ed esplorativa</a:t>
          </a:r>
          <a:endParaRPr lang="it-IT" dirty="0"/>
        </a:p>
      </dgm:t>
    </dgm:pt>
    <dgm:pt modelId="{00DF8180-F7B4-4354-A11C-1C08B08796B2}" type="parTrans" cxnId="{19E8BDDC-5269-4731-B0E2-6C9A0EFCBB57}">
      <dgm:prSet/>
      <dgm:spPr/>
      <dgm:t>
        <a:bodyPr/>
        <a:lstStyle/>
        <a:p>
          <a:endParaRPr lang="it-IT"/>
        </a:p>
      </dgm:t>
    </dgm:pt>
    <dgm:pt modelId="{6BB5B466-35E0-43E8-8210-1D154AA436BC}" type="sibTrans" cxnId="{19E8BDDC-5269-4731-B0E2-6C9A0EFCBB57}">
      <dgm:prSet/>
      <dgm:spPr/>
      <dgm:t>
        <a:bodyPr/>
        <a:lstStyle/>
        <a:p>
          <a:endParaRPr lang="it-IT"/>
        </a:p>
      </dgm:t>
    </dgm:pt>
    <dgm:pt modelId="{B045F78B-AC3C-4EE9-B7AD-67B177E6C61C}">
      <dgm:prSet phldrT="[Testo]"/>
      <dgm:spPr/>
      <dgm:t>
        <a:bodyPr/>
        <a:lstStyle/>
        <a:p>
          <a:r>
            <a:rPr lang="it-IT" dirty="0" smtClean="0"/>
            <a:t>Necessità di sostegno da parte di adulti </a:t>
          </a:r>
          <a:endParaRPr lang="it-IT" dirty="0"/>
        </a:p>
      </dgm:t>
    </dgm:pt>
    <dgm:pt modelId="{E94D2D88-0505-4AD4-A361-0B31F204B680}" type="parTrans" cxnId="{E2651E88-133A-430B-8F49-50C23BE1146B}">
      <dgm:prSet/>
      <dgm:spPr/>
      <dgm:t>
        <a:bodyPr/>
        <a:lstStyle/>
        <a:p>
          <a:endParaRPr lang="it-IT"/>
        </a:p>
      </dgm:t>
    </dgm:pt>
    <dgm:pt modelId="{B69C8E67-6C83-4033-BC41-DEB234947024}" type="sibTrans" cxnId="{E2651E88-133A-430B-8F49-50C23BE1146B}">
      <dgm:prSet/>
      <dgm:spPr/>
      <dgm:t>
        <a:bodyPr/>
        <a:lstStyle/>
        <a:p>
          <a:endParaRPr lang="it-IT"/>
        </a:p>
      </dgm:t>
    </dgm:pt>
    <dgm:pt modelId="{70F6D798-AC2C-4E91-9BDA-E066B8335328}" type="pres">
      <dgm:prSet presAssocID="{88BAF241-14A1-4B9D-8DCE-9EE5F676EBB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301D91-55C5-4C2D-8415-594BDE5420A4}" type="pres">
      <dgm:prSet presAssocID="{88BAF241-14A1-4B9D-8DCE-9EE5F676EBB7}" presName="divider" presStyleLbl="fgShp" presStyleIdx="0" presStyleCnt="1"/>
      <dgm:spPr/>
    </dgm:pt>
    <dgm:pt modelId="{642DCBA6-9281-41DE-9EE2-7D9B47D31433}" type="pres">
      <dgm:prSet presAssocID="{FE931536-1678-440F-8E34-D847E76E2C16}" presName="downArrow" presStyleLbl="node1" presStyleIdx="0" presStyleCnt="2"/>
      <dgm:spPr/>
    </dgm:pt>
    <dgm:pt modelId="{AFA7947F-BF63-40DD-8D0A-DE8ED6BEF321}" type="pres">
      <dgm:prSet presAssocID="{FE931536-1678-440F-8E34-D847E76E2C1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1B7723-C4E3-443B-ABAE-2D0E4148283D}" type="pres">
      <dgm:prSet presAssocID="{B045F78B-AC3C-4EE9-B7AD-67B177E6C61C}" presName="upArrow" presStyleLbl="node1" presStyleIdx="1" presStyleCnt="2"/>
      <dgm:spPr/>
    </dgm:pt>
    <dgm:pt modelId="{999D30F6-62A8-4EF9-B3B5-C3DD8938E964}" type="pres">
      <dgm:prSet presAssocID="{B045F78B-AC3C-4EE9-B7AD-67B177E6C61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1ED3778-5E0B-4699-BA1F-C679314203EA}" type="presOf" srcId="{FE931536-1678-440F-8E34-D847E76E2C16}" destId="{AFA7947F-BF63-40DD-8D0A-DE8ED6BEF321}" srcOrd="0" destOrd="0" presId="urn:microsoft.com/office/officeart/2005/8/layout/arrow3"/>
    <dgm:cxn modelId="{19E8BDDC-5269-4731-B0E2-6C9A0EFCBB57}" srcId="{88BAF241-14A1-4B9D-8DCE-9EE5F676EBB7}" destId="{FE931536-1678-440F-8E34-D847E76E2C16}" srcOrd="0" destOrd="0" parTransId="{00DF8180-F7B4-4354-A11C-1C08B08796B2}" sibTransId="{6BB5B466-35E0-43E8-8210-1D154AA436BC}"/>
    <dgm:cxn modelId="{D94CF330-D1A8-4EC1-864D-3AC5C4B1420B}" type="presOf" srcId="{88BAF241-14A1-4B9D-8DCE-9EE5F676EBB7}" destId="{70F6D798-AC2C-4E91-9BDA-E066B8335328}" srcOrd="0" destOrd="0" presId="urn:microsoft.com/office/officeart/2005/8/layout/arrow3"/>
    <dgm:cxn modelId="{A8284927-6821-4A31-B630-4228FA8CB9FC}" type="presOf" srcId="{B045F78B-AC3C-4EE9-B7AD-67B177E6C61C}" destId="{999D30F6-62A8-4EF9-B3B5-C3DD8938E964}" srcOrd="0" destOrd="0" presId="urn:microsoft.com/office/officeart/2005/8/layout/arrow3"/>
    <dgm:cxn modelId="{E2651E88-133A-430B-8F49-50C23BE1146B}" srcId="{88BAF241-14A1-4B9D-8DCE-9EE5F676EBB7}" destId="{B045F78B-AC3C-4EE9-B7AD-67B177E6C61C}" srcOrd="1" destOrd="0" parTransId="{E94D2D88-0505-4AD4-A361-0B31F204B680}" sibTransId="{B69C8E67-6C83-4033-BC41-DEB234947024}"/>
    <dgm:cxn modelId="{3A7B19B4-81BB-4B20-906A-D00D7062D2D8}" type="presParOf" srcId="{70F6D798-AC2C-4E91-9BDA-E066B8335328}" destId="{A1301D91-55C5-4C2D-8415-594BDE5420A4}" srcOrd="0" destOrd="0" presId="urn:microsoft.com/office/officeart/2005/8/layout/arrow3"/>
    <dgm:cxn modelId="{0AA5C0CA-E80A-40D9-8C5B-E9A6801E9A51}" type="presParOf" srcId="{70F6D798-AC2C-4E91-9BDA-E066B8335328}" destId="{642DCBA6-9281-41DE-9EE2-7D9B47D31433}" srcOrd="1" destOrd="0" presId="urn:microsoft.com/office/officeart/2005/8/layout/arrow3"/>
    <dgm:cxn modelId="{B909DCC9-D980-43C6-A948-6EC90581103E}" type="presParOf" srcId="{70F6D798-AC2C-4E91-9BDA-E066B8335328}" destId="{AFA7947F-BF63-40DD-8D0A-DE8ED6BEF321}" srcOrd="2" destOrd="0" presId="urn:microsoft.com/office/officeart/2005/8/layout/arrow3"/>
    <dgm:cxn modelId="{78380D61-F0A8-46EE-82BE-11EFE499E687}" type="presParOf" srcId="{70F6D798-AC2C-4E91-9BDA-E066B8335328}" destId="{471B7723-C4E3-443B-ABAE-2D0E4148283D}" srcOrd="3" destOrd="0" presId="urn:microsoft.com/office/officeart/2005/8/layout/arrow3"/>
    <dgm:cxn modelId="{F86110B1-3593-4788-A893-27B43BC1E866}" type="presParOf" srcId="{70F6D798-AC2C-4E91-9BDA-E066B8335328}" destId="{999D30F6-62A8-4EF9-B3B5-C3DD8938E96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1DB850-2C53-4CA4-A1E2-5C7482535A4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080A22-23D9-4654-9CFE-111F89A1948D}">
      <dgm:prSet phldrT="[Testo]"/>
      <dgm:spPr/>
      <dgm:t>
        <a:bodyPr/>
        <a:lstStyle/>
        <a:p>
          <a:r>
            <a:rPr lang="it-IT" dirty="0" err="1" smtClean="0"/>
            <a:t>Token</a:t>
          </a:r>
          <a:r>
            <a:rPr lang="it-IT" dirty="0" smtClean="0"/>
            <a:t> individuale </a:t>
          </a:r>
          <a:endParaRPr lang="it-IT" dirty="0"/>
        </a:p>
      </dgm:t>
    </dgm:pt>
    <dgm:pt modelId="{001FD824-F54B-4DCA-9D8D-488D3EB45356}" type="parTrans" cxnId="{06C0CA25-CDB1-4D06-AA5D-1388F71CA731}">
      <dgm:prSet/>
      <dgm:spPr/>
      <dgm:t>
        <a:bodyPr/>
        <a:lstStyle/>
        <a:p>
          <a:endParaRPr lang="it-IT"/>
        </a:p>
      </dgm:t>
    </dgm:pt>
    <dgm:pt modelId="{7D4ECABE-33B3-4A2E-A7E6-DE5FE71BEAD9}" type="sibTrans" cxnId="{06C0CA25-CDB1-4D06-AA5D-1388F71CA731}">
      <dgm:prSet/>
      <dgm:spPr/>
      <dgm:t>
        <a:bodyPr/>
        <a:lstStyle/>
        <a:p>
          <a:endParaRPr lang="it-IT"/>
        </a:p>
      </dgm:t>
    </dgm:pt>
    <dgm:pt modelId="{BE45606C-9874-43FC-9171-19677958CC1E}">
      <dgm:prSet phldrT="[Testo]"/>
      <dgm:spPr/>
      <dgm:t>
        <a:bodyPr/>
        <a:lstStyle/>
        <a:p>
          <a:r>
            <a:rPr lang="it-IT" dirty="0" smtClean="0"/>
            <a:t>I </a:t>
          </a:r>
          <a:r>
            <a:rPr lang="it-IT" dirty="0" err="1" smtClean="0"/>
            <a:t>token</a:t>
          </a:r>
          <a:r>
            <a:rPr lang="it-IT" dirty="0" smtClean="0"/>
            <a:t> vengono assegnati al singolo </a:t>
          </a:r>
          <a:endParaRPr lang="it-IT" dirty="0"/>
        </a:p>
      </dgm:t>
    </dgm:pt>
    <dgm:pt modelId="{F1FB8617-0442-47F5-9CF1-6604974D3BFF}" type="parTrans" cxnId="{8F1435C6-D6A5-481B-944D-9EF5C1E95A67}">
      <dgm:prSet/>
      <dgm:spPr/>
      <dgm:t>
        <a:bodyPr/>
        <a:lstStyle/>
        <a:p>
          <a:endParaRPr lang="it-IT"/>
        </a:p>
      </dgm:t>
    </dgm:pt>
    <dgm:pt modelId="{3F9084DA-2996-479D-8796-C476C51A66ED}" type="sibTrans" cxnId="{8F1435C6-D6A5-481B-944D-9EF5C1E95A67}">
      <dgm:prSet/>
      <dgm:spPr/>
      <dgm:t>
        <a:bodyPr/>
        <a:lstStyle/>
        <a:p>
          <a:endParaRPr lang="it-IT"/>
        </a:p>
      </dgm:t>
    </dgm:pt>
    <dgm:pt modelId="{A2B9479F-8C37-4C92-B647-6328DFD38E75}">
      <dgm:prSet phldrT="[Testo]"/>
      <dgm:spPr/>
      <dgm:t>
        <a:bodyPr/>
        <a:lstStyle/>
        <a:p>
          <a:r>
            <a:rPr lang="it-IT" dirty="0" err="1" smtClean="0"/>
            <a:t>Token</a:t>
          </a:r>
          <a:r>
            <a:rPr lang="it-IT" dirty="0" smtClean="0"/>
            <a:t> cooperativa </a:t>
          </a:r>
          <a:endParaRPr lang="it-IT" dirty="0"/>
        </a:p>
      </dgm:t>
    </dgm:pt>
    <dgm:pt modelId="{64401B13-6ABD-43DD-AC12-7E8C7725C76E}" type="parTrans" cxnId="{3FC9A2EB-879D-43CD-AB8D-135E0F62C6FD}">
      <dgm:prSet/>
      <dgm:spPr/>
      <dgm:t>
        <a:bodyPr/>
        <a:lstStyle/>
        <a:p>
          <a:endParaRPr lang="it-IT"/>
        </a:p>
      </dgm:t>
    </dgm:pt>
    <dgm:pt modelId="{798C3A26-FE34-4619-8726-9DA78EA8A58F}" type="sibTrans" cxnId="{3FC9A2EB-879D-43CD-AB8D-135E0F62C6FD}">
      <dgm:prSet/>
      <dgm:spPr/>
      <dgm:t>
        <a:bodyPr/>
        <a:lstStyle/>
        <a:p>
          <a:endParaRPr lang="it-IT"/>
        </a:p>
      </dgm:t>
    </dgm:pt>
    <dgm:pt modelId="{5ACFC184-C9CC-46F4-94F9-37BE589CDD57}">
      <dgm:prSet phldrT="[Testo]"/>
      <dgm:spPr/>
      <dgm:t>
        <a:bodyPr/>
        <a:lstStyle/>
        <a:p>
          <a:r>
            <a:rPr lang="it-IT" dirty="0" smtClean="0"/>
            <a:t>I </a:t>
          </a:r>
          <a:r>
            <a:rPr lang="it-IT" dirty="0" err="1" smtClean="0"/>
            <a:t>token</a:t>
          </a:r>
          <a:r>
            <a:rPr lang="it-IT" dirty="0" smtClean="0"/>
            <a:t> vengono assegnati al gruppo </a:t>
          </a:r>
          <a:endParaRPr lang="it-IT" dirty="0"/>
        </a:p>
      </dgm:t>
    </dgm:pt>
    <dgm:pt modelId="{1760A2D6-015D-4225-9A85-42A5D2884FB1}" type="parTrans" cxnId="{B51155F5-BC3D-4DBD-A627-0BCCE871A8E8}">
      <dgm:prSet/>
      <dgm:spPr/>
      <dgm:t>
        <a:bodyPr/>
        <a:lstStyle/>
        <a:p>
          <a:endParaRPr lang="it-IT"/>
        </a:p>
      </dgm:t>
    </dgm:pt>
    <dgm:pt modelId="{82ED521E-6281-428D-9588-E64DBF20515F}" type="sibTrans" cxnId="{B51155F5-BC3D-4DBD-A627-0BCCE871A8E8}">
      <dgm:prSet/>
      <dgm:spPr/>
      <dgm:t>
        <a:bodyPr/>
        <a:lstStyle/>
        <a:p>
          <a:endParaRPr lang="it-IT"/>
        </a:p>
      </dgm:t>
    </dgm:pt>
    <dgm:pt modelId="{BCB21061-4C52-4136-AB9E-009CEAC3A8EE}" type="pres">
      <dgm:prSet presAssocID="{0A1DB850-2C53-4CA4-A1E2-5C7482535A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73A56FA6-56ED-4297-BDE5-C651D1AB4233}" type="pres">
      <dgm:prSet presAssocID="{75080A22-23D9-4654-9CFE-111F89A1948D}" presName="root" presStyleCnt="0"/>
      <dgm:spPr/>
    </dgm:pt>
    <dgm:pt modelId="{64198A52-38F0-4C1A-B569-BE2903CF8C97}" type="pres">
      <dgm:prSet presAssocID="{75080A22-23D9-4654-9CFE-111F89A1948D}" presName="rootComposite" presStyleCnt="0"/>
      <dgm:spPr/>
    </dgm:pt>
    <dgm:pt modelId="{DD5C4798-6CCC-4622-BE24-9B158F8CD39A}" type="pres">
      <dgm:prSet presAssocID="{75080A22-23D9-4654-9CFE-111F89A1948D}" presName="rootText" presStyleLbl="node1" presStyleIdx="0" presStyleCnt="2"/>
      <dgm:spPr/>
      <dgm:t>
        <a:bodyPr/>
        <a:lstStyle/>
        <a:p>
          <a:endParaRPr lang="it-IT"/>
        </a:p>
      </dgm:t>
    </dgm:pt>
    <dgm:pt modelId="{8B1A3CE5-EF98-41CF-8304-B8EB00F25A58}" type="pres">
      <dgm:prSet presAssocID="{75080A22-23D9-4654-9CFE-111F89A1948D}" presName="rootConnector" presStyleLbl="node1" presStyleIdx="0" presStyleCnt="2"/>
      <dgm:spPr/>
      <dgm:t>
        <a:bodyPr/>
        <a:lstStyle/>
        <a:p>
          <a:endParaRPr lang="it-IT"/>
        </a:p>
      </dgm:t>
    </dgm:pt>
    <dgm:pt modelId="{0E38D05C-A5BF-4AAD-BB3E-A91FFDDD18B0}" type="pres">
      <dgm:prSet presAssocID="{75080A22-23D9-4654-9CFE-111F89A1948D}" presName="childShape" presStyleCnt="0"/>
      <dgm:spPr/>
    </dgm:pt>
    <dgm:pt modelId="{2ED01B46-CEB3-46B7-94EB-4B3C2F5F4F21}" type="pres">
      <dgm:prSet presAssocID="{F1FB8617-0442-47F5-9CF1-6604974D3BFF}" presName="Name13" presStyleLbl="parChTrans1D2" presStyleIdx="0" presStyleCnt="2"/>
      <dgm:spPr/>
      <dgm:t>
        <a:bodyPr/>
        <a:lstStyle/>
        <a:p>
          <a:endParaRPr lang="it-IT"/>
        </a:p>
      </dgm:t>
    </dgm:pt>
    <dgm:pt modelId="{B4713779-C789-4D96-90E4-88E8270765CF}" type="pres">
      <dgm:prSet presAssocID="{BE45606C-9874-43FC-9171-19677958CC1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F33359-54DC-4653-A84A-C0BAD11F7B11}" type="pres">
      <dgm:prSet presAssocID="{A2B9479F-8C37-4C92-B647-6328DFD38E75}" presName="root" presStyleCnt="0"/>
      <dgm:spPr/>
    </dgm:pt>
    <dgm:pt modelId="{6B286EB4-3BA3-4362-B91A-94A2C6DABDD3}" type="pres">
      <dgm:prSet presAssocID="{A2B9479F-8C37-4C92-B647-6328DFD38E75}" presName="rootComposite" presStyleCnt="0"/>
      <dgm:spPr/>
    </dgm:pt>
    <dgm:pt modelId="{6C737CAB-A88B-4566-8003-A73CF8EC7E92}" type="pres">
      <dgm:prSet presAssocID="{A2B9479F-8C37-4C92-B647-6328DFD38E75}" presName="rootText" presStyleLbl="node1" presStyleIdx="1" presStyleCnt="2"/>
      <dgm:spPr/>
      <dgm:t>
        <a:bodyPr/>
        <a:lstStyle/>
        <a:p>
          <a:endParaRPr lang="it-IT"/>
        </a:p>
      </dgm:t>
    </dgm:pt>
    <dgm:pt modelId="{861474FF-89E8-4E9A-888C-AB0CD7637C46}" type="pres">
      <dgm:prSet presAssocID="{A2B9479F-8C37-4C92-B647-6328DFD38E75}" presName="rootConnector" presStyleLbl="node1" presStyleIdx="1" presStyleCnt="2"/>
      <dgm:spPr/>
      <dgm:t>
        <a:bodyPr/>
        <a:lstStyle/>
        <a:p>
          <a:endParaRPr lang="it-IT"/>
        </a:p>
      </dgm:t>
    </dgm:pt>
    <dgm:pt modelId="{E21BC4A6-0FAC-4E56-9208-CE864286E16F}" type="pres">
      <dgm:prSet presAssocID="{A2B9479F-8C37-4C92-B647-6328DFD38E75}" presName="childShape" presStyleCnt="0"/>
      <dgm:spPr/>
    </dgm:pt>
    <dgm:pt modelId="{604138E5-B177-4693-B181-EBCBBD46D9EE}" type="pres">
      <dgm:prSet presAssocID="{1760A2D6-015D-4225-9A85-42A5D2884FB1}" presName="Name13" presStyleLbl="parChTrans1D2" presStyleIdx="1" presStyleCnt="2"/>
      <dgm:spPr/>
      <dgm:t>
        <a:bodyPr/>
        <a:lstStyle/>
        <a:p>
          <a:endParaRPr lang="it-IT"/>
        </a:p>
      </dgm:t>
    </dgm:pt>
    <dgm:pt modelId="{48892D0C-B130-45B2-9066-4F7BCADC7072}" type="pres">
      <dgm:prSet presAssocID="{5ACFC184-C9CC-46F4-94F9-37BE589CDD5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66E9A37-7B42-403F-8034-E3FB76A5E73A}" type="presOf" srcId="{1760A2D6-015D-4225-9A85-42A5D2884FB1}" destId="{604138E5-B177-4693-B181-EBCBBD46D9EE}" srcOrd="0" destOrd="0" presId="urn:microsoft.com/office/officeart/2005/8/layout/hierarchy3"/>
    <dgm:cxn modelId="{73A4E435-2B14-464D-8788-A40EF7AA347E}" type="presOf" srcId="{BE45606C-9874-43FC-9171-19677958CC1E}" destId="{B4713779-C789-4D96-90E4-88E8270765CF}" srcOrd="0" destOrd="0" presId="urn:microsoft.com/office/officeart/2005/8/layout/hierarchy3"/>
    <dgm:cxn modelId="{A376AF52-B92B-4B33-9E4A-4332D32205C5}" type="presOf" srcId="{A2B9479F-8C37-4C92-B647-6328DFD38E75}" destId="{861474FF-89E8-4E9A-888C-AB0CD7637C46}" srcOrd="1" destOrd="0" presId="urn:microsoft.com/office/officeart/2005/8/layout/hierarchy3"/>
    <dgm:cxn modelId="{06C0CA25-CDB1-4D06-AA5D-1388F71CA731}" srcId="{0A1DB850-2C53-4CA4-A1E2-5C7482535A48}" destId="{75080A22-23D9-4654-9CFE-111F89A1948D}" srcOrd="0" destOrd="0" parTransId="{001FD824-F54B-4DCA-9D8D-488D3EB45356}" sibTransId="{7D4ECABE-33B3-4A2E-A7E6-DE5FE71BEAD9}"/>
    <dgm:cxn modelId="{8F1435C6-D6A5-481B-944D-9EF5C1E95A67}" srcId="{75080A22-23D9-4654-9CFE-111F89A1948D}" destId="{BE45606C-9874-43FC-9171-19677958CC1E}" srcOrd="0" destOrd="0" parTransId="{F1FB8617-0442-47F5-9CF1-6604974D3BFF}" sibTransId="{3F9084DA-2996-479D-8796-C476C51A66ED}"/>
    <dgm:cxn modelId="{1F4915FF-83E0-4771-814B-D6CC8DFFE2EE}" type="presOf" srcId="{75080A22-23D9-4654-9CFE-111F89A1948D}" destId="{DD5C4798-6CCC-4622-BE24-9B158F8CD39A}" srcOrd="0" destOrd="0" presId="urn:microsoft.com/office/officeart/2005/8/layout/hierarchy3"/>
    <dgm:cxn modelId="{7884C94B-946F-4344-9D9E-4F38FB6208A4}" type="presOf" srcId="{5ACFC184-C9CC-46F4-94F9-37BE589CDD57}" destId="{48892D0C-B130-45B2-9066-4F7BCADC7072}" srcOrd="0" destOrd="0" presId="urn:microsoft.com/office/officeart/2005/8/layout/hierarchy3"/>
    <dgm:cxn modelId="{07CEEFB9-222F-42EB-9E21-07044B4D6BB9}" type="presOf" srcId="{F1FB8617-0442-47F5-9CF1-6604974D3BFF}" destId="{2ED01B46-CEB3-46B7-94EB-4B3C2F5F4F21}" srcOrd="0" destOrd="0" presId="urn:microsoft.com/office/officeart/2005/8/layout/hierarchy3"/>
    <dgm:cxn modelId="{B51155F5-BC3D-4DBD-A627-0BCCE871A8E8}" srcId="{A2B9479F-8C37-4C92-B647-6328DFD38E75}" destId="{5ACFC184-C9CC-46F4-94F9-37BE589CDD57}" srcOrd="0" destOrd="0" parTransId="{1760A2D6-015D-4225-9A85-42A5D2884FB1}" sibTransId="{82ED521E-6281-428D-9588-E64DBF20515F}"/>
    <dgm:cxn modelId="{3FC9A2EB-879D-43CD-AB8D-135E0F62C6FD}" srcId="{0A1DB850-2C53-4CA4-A1E2-5C7482535A48}" destId="{A2B9479F-8C37-4C92-B647-6328DFD38E75}" srcOrd="1" destOrd="0" parTransId="{64401B13-6ABD-43DD-AC12-7E8C7725C76E}" sibTransId="{798C3A26-FE34-4619-8726-9DA78EA8A58F}"/>
    <dgm:cxn modelId="{E2541F02-0106-4CD0-BA5D-3283E14F4997}" type="presOf" srcId="{75080A22-23D9-4654-9CFE-111F89A1948D}" destId="{8B1A3CE5-EF98-41CF-8304-B8EB00F25A58}" srcOrd="1" destOrd="0" presId="urn:microsoft.com/office/officeart/2005/8/layout/hierarchy3"/>
    <dgm:cxn modelId="{CCC2B983-8024-40AF-9FE2-EED4AAC59298}" type="presOf" srcId="{0A1DB850-2C53-4CA4-A1E2-5C7482535A48}" destId="{BCB21061-4C52-4136-AB9E-009CEAC3A8EE}" srcOrd="0" destOrd="0" presId="urn:microsoft.com/office/officeart/2005/8/layout/hierarchy3"/>
    <dgm:cxn modelId="{FDEE4CD8-C9CA-4BB8-9266-2AA28135A4A8}" type="presOf" srcId="{A2B9479F-8C37-4C92-B647-6328DFD38E75}" destId="{6C737CAB-A88B-4566-8003-A73CF8EC7E92}" srcOrd="0" destOrd="0" presId="urn:microsoft.com/office/officeart/2005/8/layout/hierarchy3"/>
    <dgm:cxn modelId="{FBF85E36-95BE-4D3B-8F54-E136451A979C}" type="presParOf" srcId="{BCB21061-4C52-4136-AB9E-009CEAC3A8EE}" destId="{73A56FA6-56ED-4297-BDE5-C651D1AB4233}" srcOrd="0" destOrd="0" presId="urn:microsoft.com/office/officeart/2005/8/layout/hierarchy3"/>
    <dgm:cxn modelId="{FEF0DEAA-743B-4ACC-AD7E-014F7098A67A}" type="presParOf" srcId="{73A56FA6-56ED-4297-BDE5-C651D1AB4233}" destId="{64198A52-38F0-4C1A-B569-BE2903CF8C97}" srcOrd="0" destOrd="0" presId="urn:microsoft.com/office/officeart/2005/8/layout/hierarchy3"/>
    <dgm:cxn modelId="{7972C088-168E-4813-996A-29DD12175225}" type="presParOf" srcId="{64198A52-38F0-4C1A-B569-BE2903CF8C97}" destId="{DD5C4798-6CCC-4622-BE24-9B158F8CD39A}" srcOrd="0" destOrd="0" presId="urn:microsoft.com/office/officeart/2005/8/layout/hierarchy3"/>
    <dgm:cxn modelId="{CA3ABCE7-8553-4879-8480-F4D70AF6973C}" type="presParOf" srcId="{64198A52-38F0-4C1A-B569-BE2903CF8C97}" destId="{8B1A3CE5-EF98-41CF-8304-B8EB00F25A58}" srcOrd="1" destOrd="0" presId="urn:microsoft.com/office/officeart/2005/8/layout/hierarchy3"/>
    <dgm:cxn modelId="{6263928E-D20E-4020-9865-82648CB62F36}" type="presParOf" srcId="{73A56FA6-56ED-4297-BDE5-C651D1AB4233}" destId="{0E38D05C-A5BF-4AAD-BB3E-A91FFDDD18B0}" srcOrd="1" destOrd="0" presId="urn:microsoft.com/office/officeart/2005/8/layout/hierarchy3"/>
    <dgm:cxn modelId="{30E9ABD8-E073-4713-86E8-DA741F90045F}" type="presParOf" srcId="{0E38D05C-A5BF-4AAD-BB3E-A91FFDDD18B0}" destId="{2ED01B46-CEB3-46B7-94EB-4B3C2F5F4F21}" srcOrd="0" destOrd="0" presId="urn:microsoft.com/office/officeart/2005/8/layout/hierarchy3"/>
    <dgm:cxn modelId="{D161EC68-2AD2-4070-A8DE-E07F587CB687}" type="presParOf" srcId="{0E38D05C-A5BF-4AAD-BB3E-A91FFDDD18B0}" destId="{B4713779-C789-4D96-90E4-88E8270765CF}" srcOrd="1" destOrd="0" presId="urn:microsoft.com/office/officeart/2005/8/layout/hierarchy3"/>
    <dgm:cxn modelId="{C9B0B4C8-644D-4381-8F12-34F220D211FC}" type="presParOf" srcId="{BCB21061-4C52-4136-AB9E-009CEAC3A8EE}" destId="{C5F33359-54DC-4653-A84A-C0BAD11F7B11}" srcOrd="1" destOrd="0" presId="urn:microsoft.com/office/officeart/2005/8/layout/hierarchy3"/>
    <dgm:cxn modelId="{BBB3976C-F4BF-4D46-A4CB-89A83A0069DA}" type="presParOf" srcId="{C5F33359-54DC-4653-A84A-C0BAD11F7B11}" destId="{6B286EB4-3BA3-4362-B91A-94A2C6DABDD3}" srcOrd="0" destOrd="0" presId="urn:microsoft.com/office/officeart/2005/8/layout/hierarchy3"/>
    <dgm:cxn modelId="{28244BFC-9793-443B-A83F-2229F0F1FB0F}" type="presParOf" srcId="{6B286EB4-3BA3-4362-B91A-94A2C6DABDD3}" destId="{6C737CAB-A88B-4566-8003-A73CF8EC7E92}" srcOrd="0" destOrd="0" presId="urn:microsoft.com/office/officeart/2005/8/layout/hierarchy3"/>
    <dgm:cxn modelId="{C6F47905-90C6-47A3-8869-10508BAFEDDB}" type="presParOf" srcId="{6B286EB4-3BA3-4362-B91A-94A2C6DABDD3}" destId="{861474FF-89E8-4E9A-888C-AB0CD7637C46}" srcOrd="1" destOrd="0" presId="urn:microsoft.com/office/officeart/2005/8/layout/hierarchy3"/>
    <dgm:cxn modelId="{009C95BA-FD89-42B7-A5A7-AF67A962CC2F}" type="presParOf" srcId="{C5F33359-54DC-4653-A84A-C0BAD11F7B11}" destId="{E21BC4A6-0FAC-4E56-9208-CE864286E16F}" srcOrd="1" destOrd="0" presId="urn:microsoft.com/office/officeart/2005/8/layout/hierarchy3"/>
    <dgm:cxn modelId="{772A0EB4-9451-47BF-A0BA-E2BC41B429FD}" type="presParOf" srcId="{E21BC4A6-0FAC-4E56-9208-CE864286E16F}" destId="{604138E5-B177-4693-B181-EBCBBD46D9EE}" srcOrd="0" destOrd="0" presId="urn:microsoft.com/office/officeart/2005/8/layout/hierarchy3"/>
    <dgm:cxn modelId="{AE7EC313-A6FA-41E2-96A9-DD77CAF227DB}" type="presParOf" srcId="{E21BC4A6-0FAC-4E56-9208-CE864286E16F}" destId="{48892D0C-B130-45B2-9066-4F7BCADC707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DEBC-D52F-49B9-A48E-F44B29C8236E}">
      <dsp:nvSpPr>
        <dsp:cNvPr id="0" name=""/>
        <dsp:cNvSpPr/>
      </dsp:nvSpPr>
      <dsp:spPr>
        <a:xfrm>
          <a:off x="4400" y="1287700"/>
          <a:ext cx="2152441" cy="1560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Il significante perde significato.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Si dà importanza alle parole e non alle cose ed alle idee </a:t>
          </a:r>
          <a:endParaRPr lang="it-IT" sz="1400" kern="1200" dirty="0"/>
        </a:p>
      </dsp:txBody>
      <dsp:txXfrm>
        <a:off x="40314" y="1323614"/>
        <a:ext cx="2080613" cy="1154362"/>
      </dsp:txXfrm>
    </dsp:sp>
    <dsp:sp modelId="{03527FC0-0EA0-43F7-96CE-F813CED23A35}">
      <dsp:nvSpPr>
        <dsp:cNvPr id="0" name=""/>
        <dsp:cNvSpPr/>
      </dsp:nvSpPr>
      <dsp:spPr>
        <a:xfrm>
          <a:off x="1161830" y="1596409"/>
          <a:ext cx="2362879" cy="2362879"/>
        </a:xfrm>
        <a:prstGeom prst="leftCircularArrow">
          <a:avLst>
            <a:gd name="adj1" fmla="val 2803"/>
            <a:gd name="adj2" fmla="val 342120"/>
            <a:gd name="adj3" fmla="val 1917982"/>
            <a:gd name="adj4" fmla="val 8824841"/>
            <a:gd name="adj5" fmla="val 327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326D6-D70A-4682-9207-07391C24EF46}">
      <dsp:nvSpPr>
        <dsp:cNvPr id="0" name=""/>
        <dsp:cNvSpPr/>
      </dsp:nvSpPr>
      <dsp:spPr>
        <a:xfrm>
          <a:off x="432047" y="2664298"/>
          <a:ext cx="1959422" cy="716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Verbalismo</a:t>
          </a:r>
          <a:r>
            <a:rPr lang="it-IT" sz="1800" kern="1200" dirty="0" smtClean="0"/>
            <a:t> </a:t>
          </a:r>
          <a:endParaRPr lang="it-IT" sz="1800" kern="1200" dirty="0"/>
        </a:p>
      </dsp:txBody>
      <dsp:txXfrm>
        <a:off x="453036" y="2685287"/>
        <a:ext cx="1917444" cy="674640"/>
      </dsp:txXfrm>
    </dsp:sp>
    <dsp:sp modelId="{36749CD8-7127-4628-8D02-9F0C2C89052D}">
      <dsp:nvSpPr>
        <dsp:cNvPr id="0" name=""/>
        <dsp:cNvSpPr/>
      </dsp:nvSpPr>
      <dsp:spPr>
        <a:xfrm>
          <a:off x="2715269" y="1130981"/>
          <a:ext cx="2129054" cy="1872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ripetizione involontaria di parole o frasi pronunciate da altre persone </a:t>
          </a:r>
          <a:endParaRPr lang="it-IT" sz="1400" kern="1200" dirty="0"/>
        </a:p>
      </dsp:txBody>
      <dsp:txXfrm>
        <a:off x="2758364" y="1575363"/>
        <a:ext cx="2042864" cy="1385193"/>
      </dsp:txXfrm>
    </dsp:sp>
    <dsp:sp modelId="{1BB85B7C-C5B0-4EB6-998E-D655E06EE7C8}">
      <dsp:nvSpPr>
        <dsp:cNvPr id="0" name=""/>
        <dsp:cNvSpPr/>
      </dsp:nvSpPr>
      <dsp:spPr>
        <a:xfrm>
          <a:off x="3895557" y="206483"/>
          <a:ext cx="2471579" cy="2471579"/>
        </a:xfrm>
        <a:prstGeom prst="circularArrow">
          <a:avLst>
            <a:gd name="adj1" fmla="val 2680"/>
            <a:gd name="adj2" fmla="val 326134"/>
            <a:gd name="adj3" fmla="val 19499522"/>
            <a:gd name="adj4" fmla="val 12576677"/>
            <a:gd name="adj5" fmla="val 31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B5381-7F40-4344-9599-97111F734EBF}">
      <dsp:nvSpPr>
        <dsp:cNvPr id="0" name=""/>
        <dsp:cNvSpPr/>
      </dsp:nvSpPr>
      <dsp:spPr>
        <a:xfrm>
          <a:off x="3213897" y="867107"/>
          <a:ext cx="1810876" cy="72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Ecolalie </a:t>
          </a:r>
          <a:endParaRPr lang="it-IT" sz="2100" kern="1200" dirty="0"/>
        </a:p>
      </dsp:txBody>
      <dsp:txXfrm>
        <a:off x="3234989" y="888199"/>
        <a:ext cx="1768692" cy="677941"/>
      </dsp:txXfrm>
    </dsp:sp>
    <dsp:sp modelId="{39814490-6EF5-4A0F-897A-AFB66AEB7CD9}">
      <dsp:nvSpPr>
        <dsp:cNvPr id="0" name=""/>
        <dsp:cNvSpPr/>
      </dsp:nvSpPr>
      <dsp:spPr>
        <a:xfrm>
          <a:off x="5340171" y="1227857"/>
          <a:ext cx="2037236" cy="1680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Uso delle parole senza un’idea chiara e precisa della realtà </a:t>
          </a:r>
          <a:endParaRPr lang="it-IT" sz="1600" kern="1200" dirty="0"/>
        </a:p>
      </dsp:txBody>
      <dsp:txXfrm>
        <a:off x="5378839" y="1266525"/>
        <a:ext cx="1959900" cy="1242894"/>
      </dsp:txXfrm>
    </dsp:sp>
    <dsp:sp modelId="{98C73A97-0293-4F13-9313-FACD7766644D}">
      <dsp:nvSpPr>
        <dsp:cNvPr id="0" name=""/>
        <dsp:cNvSpPr/>
      </dsp:nvSpPr>
      <dsp:spPr>
        <a:xfrm>
          <a:off x="5792890" y="2548087"/>
          <a:ext cx="1810876" cy="720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Nominalismo  </a:t>
          </a:r>
          <a:endParaRPr lang="it-IT" sz="2100" kern="1200" dirty="0"/>
        </a:p>
      </dsp:txBody>
      <dsp:txXfrm>
        <a:off x="5813982" y="2569179"/>
        <a:ext cx="1768692" cy="6779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285F-B371-44F1-937C-B10277F6371C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C57CA-DB8B-4BEF-BB67-6F6DE2B25C21}">
      <dsp:nvSpPr>
        <dsp:cNvPr id="0" name=""/>
        <dsp:cNvSpPr/>
      </dsp:nvSpPr>
      <dsp:spPr>
        <a:xfrm>
          <a:off x="2743199" y="406796"/>
          <a:ext cx="2641600" cy="2889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Incremento di comportamenti sia </a:t>
          </a:r>
          <a:r>
            <a:rPr lang="it-IT" sz="1500" kern="1200" dirty="0" err="1" smtClean="0"/>
            <a:t>prosociali</a:t>
          </a:r>
          <a:r>
            <a:rPr lang="it-IT" sz="1500" kern="1200" dirty="0" smtClean="0"/>
            <a:t> che funzionali all’apprendimento: </a:t>
          </a:r>
          <a:r>
            <a:rPr lang="it-IT" sz="1500" kern="1200" dirty="0" err="1" smtClean="0"/>
            <a:t>attentivi</a:t>
          </a:r>
          <a:r>
            <a:rPr lang="it-IT" sz="1500" kern="1200" dirty="0" smtClean="0"/>
            <a:t> e di interazione sociale positiva, e, in quest’ultimo caso, facilitare l’aumento delle condotte sia emesse che ricevute </a:t>
          </a:r>
          <a:endParaRPr lang="it-IT" sz="1500" kern="1200" dirty="0"/>
        </a:p>
      </dsp:txBody>
      <dsp:txXfrm>
        <a:off x="2872151" y="535748"/>
        <a:ext cx="2383696" cy="26313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08089-F345-47E9-9B18-0F43819F8CC0}">
      <dsp:nvSpPr>
        <dsp:cNvPr id="0" name=""/>
        <dsp:cNvSpPr/>
      </dsp:nvSpPr>
      <dsp:spPr>
        <a:xfrm>
          <a:off x="0" y="0"/>
          <a:ext cx="4392488" cy="43924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FC32C-D43E-4B9B-B0B1-F57239097025}">
      <dsp:nvSpPr>
        <dsp:cNvPr id="0" name=""/>
        <dsp:cNvSpPr/>
      </dsp:nvSpPr>
      <dsp:spPr>
        <a:xfrm>
          <a:off x="2196244" y="0"/>
          <a:ext cx="5292588" cy="43924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Autonomia nella mobilità: muoversi ed orientarsi con facilità e disinvoltura nell’ambiente circostante</a:t>
          </a:r>
          <a:endParaRPr lang="it-IT" sz="1700" kern="1200"/>
        </a:p>
      </dsp:txBody>
      <dsp:txXfrm>
        <a:off x="2196244" y="0"/>
        <a:ext cx="5292588" cy="933403"/>
      </dsp:txXfrm>
    </dsp:sp>
    <dsp:sp modelId="{5BA3F8BD-0DC6-4206-8642-993C55F1EC0F}">
      <dsp:nvSpPr>
        <dsp:cNvPr id="0" name=""/>
        <dsp:cNvSpPr/>
      </dsp:nvSpPr>
      <dsp:spPr>
        <a:xfrm>
          <a:off x="576514" y="933403"/>
          <a:ext cx="3239459" cy="32394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0E894-4E33-4A26-B793-DF1EA377E377}">
      <dsp:nvSpPr>
        <dsp:cNvPr id="0" name=""/>
        <dsp:cNvSpPr/>
      </dsp:nvSpPr>
      <dsp:spPr>
        <a:xfrm>
          <a:off x="2196244" y="933403"/>
          <a:ext cx="5292588" cy="32394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Autonomia sociale:  rapporto di partecipazione attiva dell’individuo con l’ambiente di cui fa parte e l’interazione con altre persone</a:t>
          </a:r>
          <a:endParaRPr lang="it-IT" sz="1700" kern="1200" dirty="0"/>
        </a:p>
      </dsp:txBody>
      <dsp:txXfrm>
        <a:off x="2196244" y="933403"/>
        <a:ext cx="5292588" cy="933403"/>
      </dsp:txXfrm>
    </dsp:sp>
    <dsp:sp modelId="{87AAB915-6138-4E2B-BC1D-B0718D338B24}">
      <dsp:nvSpPr>
        <dsp:cNvPr id="0" name=""/>
        <dsp:cNvSpPr/>
      </dsp:nvSpPr>
      <dsp:spPr>
        <a:xfrm>
          <a:off x="1153028" y="1866807"/>
          <a:ext cx="2086431" cy="20864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61FD5-8085-46A9-BD27-D99DBAFD4BEB}">
      <dsp:nvSpPr>
        <dsp:cNvPr id="0" name=""/>
        <dsp:cNvSpPr/>
      </dsp:nvSpPr>
      <dsp:spPr>
        <a:xfrm>
          <a:off x="2196244" y="1866807"/>
          <a:ext cx="5292588" cy="20864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Autonomia nell’apprendimento: apprendere e saper utilizzare le diverse tecniche, strategie, metodologie, finalizzate all’apprendimento</a:t>
          </a:r>
          <a:endParaRPr lang="it-IT" sz="1700" kern="1200" dirty="0"/>
        </a:p>
      </dsp:txBody>
      <dsp:txXfrm>
        <a:off x="2196244" y="1866807"/>
        <a:ext cx="5292588" cy="933403"/>
      </dsp:txXfrm>
    </dsp:sp>
    <dsp:sp modelId="{88B4E164-C780-46A7-B46C-E8C7C56A2EA0}">
      <dsp:nvSpPr>
        <dsp:cNvPr id="0" name=""/>
        <dsp:cNvSpPr/>
      </dsp:nvSpPr>
      <dsp:spPr>
        <a:xfrm>
          <a:off x="1729542" y="2800211"/>
          <a:ext cx="933403" cy="9334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B242F-026C-47BD-91DF-AFAD6B25720E}">
      <dsp:nvSpPr>
        <dsp:cNvPr id="0" name=""/>
        <dsp:cNvSpPr/>
      </dsp:nvSpPr>
      <dsp:spPr>
        <a:xfrm>
          <a:off x="2196244" y="2800211"/>
          <a:ext cx="5292588" cy="9334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Autonomia personale: cura della propria persona e delle proprie cose</a:t>
          </a:r>
          <a:endParaRPr lang="it-IT" sz="1700" kern="1200" dirty="0"/>
        </a:p>
      </dsp:txBody>
      <dsp:txXfrm>
        <a:off x="2196244" y="2800211"/>
        <a:ext cx="5292588" cy="9334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A1217-ADD5-442F-93F0-C739509427AD}">
      <dsp:nvSpPr>
        <dsp:cNvPr id="0" name=""/>
        <dsp:cNvSpPr/>
      </dsp:nvSpPr>
      <dsp:spPr>
        <a:xfrm>
          <a:off x="119935" y="45"/>
          <a:ext cx="2432188" cy="1216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Orientamento </a:t>
          </a:r>
          <a:endParaRPr lang="it-IT" sz="2600" kern="1200" dirty="0"/>
        </a:p>
      </dsp:txBody>
      <dsp:txXfrm>
        <a:off x="155553" y="35663"/>
        <a:ext cx="2360952" cy="1144858"/>
      </dsp:txXfrm>
    </dsp:sp>
    <dsp:sp modelId="{34ED5A94-3C8A-481E-9513-E4BA0BA3D30A}">
      <dsp:nvSpPr>
        <dsp:cNvPr id="0" name=""/>
        <dsp:cNvSpPr/>
      </dsp:nvSpPr>
      <dsp:spPr>
        <a:xfrm>
          <a:off x="363154" y="1216140"/>
          <a:ext cx="243218" cy="912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070"/>
              </a:lnTo>
              <a:lnTo>
                <a:pt x="243218" y="9120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B1B0B-11D5-4FA4-99DF-8DB9E206D938}">
      <dsp:nvSpPr>
        <dsp:cNvPr id="0" name=""/>
        <dsp:cNvSpPr/>
      </dsp:nvSpPr>
      <dsp:spPr>
        <a:xfrm>
          <a:off x="606373" y="1520163"/>
          <a:ext cx="1945750" cy="1216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Utilizzo dei sensi per riconoscere la propria posizione all’interno dello spazio</a:t>
          </a:r>
          <a:endParaRPr lang="it-IT" sz="1500" kern="1200" dirty="0"/>
        </a:p>
      </dsp:txBody>
      <dsp:txXfrm>
        <a:off x="641991" y="1555781"/>
        <a:ext cx="1874514" cy="1144858"/>
      </dsp:txXfrm>
    </dsp:sp>
    <dsp:sp modelId="{EB2225C8-0077-47DA-97F1-B88AA2F5FA35}">
      <dsp:nvSpPr>
        <dsp:cNvPr id="0" name=""/>
        <dsp:cNvSpPr/>
      </dsp:nvSpPr>
      <dsp:spPr>
        <a:xfrm>
          <a:off x="3160171" y="45"/>
          <a:ext cx="2432188" cy="1216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Mobilità </a:t>
          </a:r>
          <a:endParaRPr lang="it-IT" sz="2600" kern="1200" dirty="0"/>
        </a:p>
      </dsp:txBody>
      <dsp:txXfrm>
        <a:off x="3195789" y="35663"/>
        <a:ext cx="2360952" cy="1144858"/>
      </dsp:txXfrm>
    </dsp:sp>
    <dsp:sp modelId="{7A4C5C91-6C4C-46F7-921C-9D3FCCE6FE93}">
      <dsp:nvSpPr>
        <dsp:cNvPr id="0" name=""/>
        <dsp:cNvSpPr/>
      </dsp:nvSpPr>
      <dsp:spPr>
        <a:xfrm>
          <a:off x="3403390" y="1216140"/>
          <a:ext cx="243218" cy="912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070"/>
              </a:lnTo>
              <a:lnTo>
                <a:pt x="243218" y="9120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0506A-7A8E-41C8-9F6F-149E59A7C585}">
      <dsp:nvSpPr>
        <dsp:cNvPr id="0" name=""/>
        <dsp:cNvSpPr/>
      </dsp:nvSpPr>
      <dsp:spPr>
        <a:xfrm>
          <a:off x="3646609" y="1520163"/>
          <a:ext cx="1945750" cy="1216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Capacità o facilità di movimento </a:t>
          </a:r>
          <a:endParaRPr lang="it-IT" sz="1500" kern="1200" dirty="0"/>
        </a:p>
      </dsp:txBody>
      <dsp:txXfrm>
        <a:off x="3682227" y="1555781"/>
        <a:ext cx="1874514" cy="11448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D592C-A399-474A-8E7A-B60A88DD7433}">
      <dsp:nvSpPr>
        <dsp:cNvPr id="0" name=""/>
        <dsp:cNvSpPr/>
      </dsp:nvSpPr>
      <dsp:spPr>
        <a:xfrm>
          <a:off x="1189681" y="0"/>
          <a:ext cx="3620965" cy="144838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6E6C5-AA58-48BE-9A4F-5D934ECD4E3A}">
      <dsp:nvSpPr>
        <dsp:cNvPr id="0" name=""/>
        <dsp:cNvSpPr/>
      </dsp:nvSpPr>
      <dsp:spPr>
        <a:xfrm>
          <a:off x="1624197" y="253467"/>
          <a:ext cx="1194918" cy="7097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Strutturato </a:t>
          </a:r>
          <a:endParaRPr lang="it-IT" sz="1800" kern="1200" dirty="0"/>
        </a:p>
      </dsp:txBody>
      <dsp:txXfrm>
        <a:off x="1624197" y="253467"/>
        <a:ext cx="1194918" cy="709709"/>
      </dsp:txXfrm>
    </dsp:sp>
    <dsp:sp modelId="{1A88FAB2-2F08-43E4-B439-5D72ADAAF0FB}">
      <dsp:nvSpPr>
        <dsp:cNvPr id="0" name=""/>
        <dsp:cNvSpPr/>
      </dsp:nvSpPr>
      <dsp:spPr>
        <a:xfrm>
          <a:off x="3000164" y="485209"/>
          <a:ext cx="1412176" cy="70970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Rigido </a:t>
          </a:r>
          <a:endParaRPr lang="it-IT" sz="1800" kern="1200" dirty="0"/>
        </a:p>
      </dsp:txBody>
      <dsp:txXfrm>
        <a:off x="3000164" y="485209"/>
        <a:ext cx="1412176" cy="709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892CB-76A0-4F5D-A9B0-A9C81A69395F}">
      <dsp:nvSpPr>
        <dsp:cNvPr id="0" name=""/>
        <dsp:cNvSpPr/>
      </dsp:nvSpPr>
      <dsp:spPr>
        <a:xfrm>
          <a:off x="1905315" y="57"/>
          <a:ext cx="5729921" cy="70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Spesso i soggetti ciechi utilizzano una quantità di termini piuttosto limitata e non coerente con il contesto comunicativo</a:t>
          </a:r>
          <a:endParaRPr lang="it-IT" sz="1400" kern="1200" dirty="0"/>
        </a:p>
      </dsp:txBody>
      <dsp:txXfrm>
        <a:off x="1925898" y="20640"/>
        <a:ext cx="5688755" cy="661597"/>
      </dsp:txXfrm>
    </dsp:sp>
    <dsp:sp modelId="{2D1ABA07-00DE-42ED-B913-25C601FEB37E}">
      <dsp:nvSpPr>
        <dsp:cNvPr id="0" name=""/>
        <dsp:cNvSpPr/>
      </dsp:nvSpPr>
      <dsp:spPr>
        <a:xfrm>
          <a:off x="1905315" y="829318"/>
          <a:ext cx="702763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E4762-80DA-49A5-B87E-6D0E94C67D20}">
      <dsp:nvSpPr>
        <dsp:cNvPr id="0" name=""/>
        <dsp:cNvSpPr/>
      </dsp:nvSpPr>
      <dsp:spPr>
        <a:xfrm>
          <a:off x="2650244" y="829318"/>
          <a:ext cx="4984991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Uso eccessivo del vocativo </a:t>
          </a:r>
          <a:endParaRPr lang="it-IT" sz="1400" kern="1200" dirty="0"/>
        </a:p>
      </dsp:txBody>
      <dsp:txXfrm>
        <a:off x="2684556" y="863630"/>
        <a:ext cx="4916367" cy="634139"/>
      </dsp:txXfrm>
    </dsp:sp>
    <dsp:sp modelId="{9F303D04-FD9A-4BE9-97BD-ED9430B8F7CF}">
      <dsp:nvSpPr>
        <dsp:cNvPr id="0" name=""/>
        <dsp:cNvSpPr/>
      </dsp:nvSpPr>
      <dsp:spPr>
        <a:xfrm>
          <a:off x="1905315" y="1616413"/>
          <a:ext cx="702763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AE9F9-C904-4A6E-AA2B-268A217FA2A3}">
      <dsp:nvSpPr>
        <dsp:cNvPr id="0" name=""/>
        <dsp:cNvSpPr/>
      </dsp:nvSpPr>
      <dsp:spPr>
        <a:xfrm>
          <a:off x="2650244" y="1616413"/>
          <a:ext cx="4984991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Tendenza ad imitare e ripetere</a:t>
          </a:r>
          <a:endParaRPr lang="it-IT" sz="1400" kern="1200" dirty="0"/>
        </a:p>
      </dsp:txBody>
      <dsp:txXfrm>
        <a:off x="2684556" y="1650725"/>
        <a:ext cx="4916367" cy="634139"/>
      </dsp:txXfrm>
    </dsp:sp>
    <dsp:sp modelId="{FC718D58-53D1-4E90-9CC3-0929455B52CF}">
      <dsp:nvSpPr>
        <dsp:cNvPr id="0" name=""/>
        <dsp:cNvSpPr/>
      </dsp:nvSpPr>
      <dsp:spPr>
        <a:xfrm>
          <a:off x="1905315" y="2403508"/>
          <a:ext cx="702763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E36C-CD7B-44E3-8F70-2E99B6102ECA}">
      <dsp:nvSpPr>
        <dsp:cNvPr id="0" name=""/>
        <dsp:cNvSpPr/>
      </dsp:nvSpPr>
      <dsp:spPr>
        <a:xfrm>
          <a:off x="2650244" y="2403508"/>
          <a:ext cx="4984991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Uso egocentrico del linguaggio</a:t>
          </a:r>
          <a:endParaRPr lang="it-IT" sz="1400" kern="1200" dirty="0"/>
        </a:p>
      </dsp:txBody>
      <dsp:txXfrm>
        <a:off x="2684556" y="2437820"/>
        <a:ext cx="4916367" cy="634139"/>
      </dsp:txXfrm>
    </dsp:sp>
    <dsp:sp modelId="{C12D82CC-328C-4573-9B38-7E7616D938D9}">
      <dsp:nvSpPr>
        <dsp:cNvPr id="0" name=""/>
        <dsp:cNvSpPr/>
      </dsp:nvSpPr>
      <dsp:spPr>
        <a:xfrm>
          <a:off x="1905315" y="3190603"/>
          <a:ext cx="702763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E1EB5-EE06-4347-817F-736C17F1D481}">
      <dsp:nvSpPr>
        <dsp:cNvPr id="0" name=""/>
        <dsp:cNvSpPr/>
      </dsp:nvSpPr>
      <dsp:spPr>
        <a:xfrm>
          <a:off x="2650244" y="3190603"/>
          <a:ext cx="4984991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Errori di inversione di nomi e pronomi</a:t>
          </a:r>
          <a:endParaRPr lang="it-IT" sz="1400" kern="1200" dirty="0"/>
        </a:p>
      </dsp:txBody>
      <dsp:txXfrm>
        <a:off x="2684556" y="3224915"/>
        <a:ext cx="4916367" cy="634139"/>
      </dsp:txXfrm>
    </dsp:sp>
    <dsp:sp modelId="{30728FB6-AE6B-46CC-B570-5634928FFACA}">
      <dsp:nvSpPr>
        <dsp:cNvPr id="0" name=""/>
        <dsp:cNvSpPr/>
      </dsp:nvSpPr>
      <dsp:spPr>
        <a:xfrm>
          <a:off x="1905315" y="3977699"/>
          <a:ext cx="702763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F47D-6397-43DD-B0A7-D19B27C21038}">
      <dsp:nvSpPr>
        <dsp:cNvPr id="0" name=""/>
        <dsp:cNvSpPr/>
      </dsp:nvSpPr>
      <dsp:spPr>
        <a:xfrm>
          <a:off x="2650244" y="3977699"/>
          <a:ext cx="4984991" cy="7027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Problemi a riferirsi agli oggetti e agli eventi esterni</a:t>
          </a:r>
          <a:endParaRPr lang="it-IT" sz="1400" kern="1200" dirty="0"/>
        </a:p>
      </dsp:txBody>
      <dsp:txXfrm>
        <a:off x="2684556" y="4012011"/>
        <a:ext cx="4916367" cy="634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4EBE5-4635-4ECB-8AAA-CC210EFF855C}">
      <dsp:nvSpPr>
        <dsp:cNvPr id="0" name=""/>
        <dsp:cNvSpPr/>
      </dsp:nvSpPr>
      <dsp:spPr>
        <a:xfrm>
          <a:off x="368900" y="717"/>
          <a:ext cx="3654687" cy="2192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Plasticità cerebrale </a:t>
          </a:r>
          <a:endParaRPr lang="it-IT" sz="2100" kern="1200" dirty="0"/>
        </a:p>
      </dsp:txBody>
      <dsp:txXfrm>
        <a:off x="368900" y="717"/>
        <a:ext cx="3654687" cy="2192812"/>
      </dsp:txXfrm>
    </dsp:sp>
    <dsp:sp modelId="{12367881-50D0-4CCF-9FC4-D9C6E4996BD5}">
      <dsp:nvSpPr>
        <dsp:cNvPr id="0" name=""/>
        <dsp:cNvSpPr/>
      </dsp:nvSpPr>
      <dsp:spPr>
        <a:xfrm>
          <a:off x="368900" y="2558998"/>
          <a:ext cx="3654687" cy="2192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0" i="0" kern="1200" dirty="0" smtClean="0"/>
            <a:t>è la potenzialità del cervello di variare funzione e struttura non solo durante il suo periodo di sviluppo, ma anche durante la vita adulta.</a:t>
          </a:r>
          <a:endParaRPr lang="it-IT" sz="2100" kern="1200" dirty="0"/>
        </a:p>
      </dsp:txBody>
      <dsp:txXfrm>
        <a:off x="368900" y="2558998"/>
        <a:ext cx="3654687" cy="2192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4EBE5-4635-4ECB-8AAA-CC210EFF855C}">
      <dsp:nvSpPr>
        <dsp:cNvPr id="0" name=""/>
        <dsp:cNvSpPr/>
      </dsp:nvSpPr>
      <dsp:spPr>
        <a:xfrm>
          <a:off x="360056" y="0"/>
          <a:ext cx="3654687" cy="2192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Vicarianza </a:t>
          </a:r>
          <a:endParaRPr lang="it-IT" sz="3400" kern="1200" dirty="0"/>
        </a:p>
      </dsp:txBody>
      <dsp:txXfrm>
        <a:off x="360056" y="0"/>
        <a:ext cx="3654687" cy="2192812"/>
      </dsp:txXfrm>
    </dsp:sp>
    <dsp:sp modelId="{12367881-50D0-4CCF-9FC4-D9C6E4996BD5}">
      <dsp:nvSpPr>
        <dsp:cNvPr id="0" name=""/>
        <dsp:cNvSpPr/>
      </dsp:nvSpPr>
      <dsp:spPr>
        <a:xfrm>
          <a:off x="368900" y="2558998"/>
          <a:ext cx="3654687" cy="2192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b="0" i="0" kern="1200" dirty="0" smtClean="0"/>
            <a:t>Flessibilità e adattamento al cambiamento </a:t>
          </a:r>
          <a:endParaRPr lang="it-IT" sz="3400" kern="1200" dirty="0"/>
        </a:p>
      </dsp:txBody>
      <dsp:txXfrm>
        <a:off x="368900" y="2558998"/>
        <a:ext cx="3654687" cy="2192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9E226-4758-405E-9B3E-7677A7622F4F}">
      <dsp:nvSpPr>
        <dsp:cNvPr id="0" name=""/>
        <dsp:cNvSpPr/>
      </dsp:nvSpPr>
      <dsp:spPr>
        <a:xfrm>
          <a:off x="5061" y="856283"/>
          <a:ext cx="2186142" cy="16319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I pigmenti (colori primari) mescolati al gel emanano un profumo caratteristico</a:t>
          </a:r>
          <a:endParaRPr lang="it-IT" sz="1700" kern="1200" dirty="0"/>
        </a:p>
      </dsp:txBody>
      <dsp:txXfrm>
        <a:off x="43299" y="894521"/>
        <a:ext cx="2109666" cy="1593670"/>
      </dsp:txXfrm>
    </dsp:sp>
    <dsp:sp modelId="{786BAA6B-5668-4AC6-9E34-3B6FDD1BC04F}">
      <dsp:nvSpPr>
        <dsp:cNvPr id="0" name=""/>
        <dsp:cNvSpPr/>
      </dsp:nvSpPr>
      <dsp:spPr>
        <a:xfrm>
          <a:off x="5061" y="2488192"/>
          <a:ext cx="2186142" cy="701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Profumo </a:t>
          </a:r>
          <a:endParaRPr lang="it-IT" sz="2700" kern="1200" dirty="0"/>
        </a:p>
      </dsp:txBody>
      <dsp:txXfrm>
        <a:off x="5061" y="2488192"/>
        <a:ext cx="1539536" cy="701720"/>
      </dsp:txXfrm>
    </dsp:sp>
    <dsp:sp modelId="{713D605E-6C6C-497C-9AE8-F097C1923E5A}">
      <dsp:nvSpPr>
        <dsp:cNvPr id="0" name=""/>
        <dsp:cNvSpPr/>
      </dsp:nvSpPr>
      <dsp:spPr>
        <a:xfrm>
          <a:off x="1606440" y="2599654"/>
          <a:ext cx="765149" cy="76514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219F6-F02D-492E-A657-399A6A4EF9BD}">
      <dsp:nvSpPr>
        <dsp:cNvPr id="0" name=""/>
        <dsp:cNvSpPr/>
      </dsp:nvSpPr>
      <dsp:spPr>
        <a:xfrm>
          <a:off x="2561151" y="856283"/>
          <a:ext cx="2186142" cy="16319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Ogni colore ha una propria densità </a:t>
          </a:r>
          <a:endParaRPr lang="it-IT" sz="1700" kern="1200" dirty="0"/>
        </a:p>
      </dsp:txBody>
      <dsp:txXfrm>
        <a:off x="2599389" y="894521"/>
        <a:ext cx="2109666" cy="1593670"/>
      </dsp:txXfrm>
    </dsp:sp>
    <dsp:sp modelId="{63A4BA5A-129C-46BB-B790-6656B336F738}">
      <dsp:nvSpPr>
        <dsp:cNvPr id="0" name=""/>
        <dsp:cNvSpPr/>
      </dsp:nvSpPr>
      <dsp:spPr>
        <a:xfrm>
          <a:off x="2561151" y="2488192"/>
          <a:ext cx="2186142" cy="701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Densità </a:t>
          </a:r>
          <a:endParaRPr lang="it-IT" sz="2700" kern="1200" dirty="0"/>
        </a:p>
      </dsp:txBody>
      <dsp:txXfrm>
        <a:off x="2561151" y="2488192"/>
        <a:ext cx="1539536" cy="701720"/>
      </dsp:txXfrm>
    </dsp:sp>
    <dsp:sp modelId="{D83BABA2-E299-4B17-8906-886F3C4A9FCD}">
      <dsp:nvSpPr>
        <dsp:cNvPr id="0" name=""/>
        <dsp:cNvSpPr/>
      </dsp:nvSpPr>
      <dsp:spPr>
        <a:xfrm>
          <a:off x="4162530" y="2599654"/>
          <a:ext cx="765149" cy="76514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D8DAD-931C-4068-83FE-AC231C24C92D}">
      <dsp:nvSpPr>
        <dsp:cNvPr id="0" name=""/>
        <dsp:cNvSpPr/>
      </dsp:nvSpPr>
      <dsp:spPr>
        <a:xfrm>
          <a:off x="5117241" y="856283"/>
          <a:ext cx="2186142" cy="16319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700" kern="1200" dirty="0" smtClean="0"/>
            <a:t>Ogni colore, a contatto con la tela produce delle vibrazioni che emettono un suono </a:t>
          </a:r>
          <a:endParaRPr lang="it-IT" sz="1700" kern="1200" dirty="0"/>
        </a:p>
      </dsp:txBody>
      <dsp:txXfrm>
        <a:off x="5155479" y="894521"/>
        <a:ext cx="2109666" cy="1593670"/>
      </dsp:txXfrm>
    </dsp:sp>
    <dsp:sp modelId="{5473F312-D8B7-460A-BDA2-5F9483186289}">
      <dsp:nvSpPr>
        <dsp:cNvPr id="0" name=""/>
        <dsp:cNvSpPr/>
      </dsp:nvSpPr>
      <dsp:spPr>
        <a:xfrm>
          <a:off x="5117241" y="2488192"/>
          <a:ext cx="2186142" cy="701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Suono </a:t>
          </a:r>
          <a:endParaRPr lang="it-IT" sz="2700" kern="1200" dirty="0"/>
        </a:p>
      </dsp:txBody>
      <dsp:txXfrm>
        <a:off x="5117241" y="2488192"/>
        <a:ext cx="1539536" cy="701720"/>
      </dsp:txXfrm>
    </dsp:sp>
    <dsp:sp modelId="{1C04C010-ECFF-43C2-A598-64A57E00F45B}">
      <dsp:nvSpPr>
        <dsp:cNvPr id="0" name=""/>
        <dsp:cNvSpPr/>
      </dsp:nvSpPr>
      <dsp:spPr>
        <a:xfrm>
          <a:off x="6718620" y="2599654"/>
          <a:ext cx="765149" cy="76514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5414B-A166-45B1-A785-377B47F3F569}">
      <dsp:nvSpPr>
        <dsp:cNvPr id="0" name=""/>
        <dsp:cNvSpPr/>
      </dsp:nvSpPr>
      <dsp:spPr>
        <a:xfrm rot="5400000">
          <a:off x="2128151" y="-135322"/>
          <a:ext cx="1003012" cy="21878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66E02-8176-47EF-9C4C-6755D48B82C9}">
      <dsp:nvSpPr>
        <dsp:cNvPr id="0" name=""/>
        <dsp:cNvSpPr/>
      </dsp:nvSpPr>
      <dsp:spPr>
        <a:xfrm>
          <a:off x="1692186" y="623440"/>
          <a:ext cx="2356775" cy="132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Bambini</a:t>
          </a:r>
          <a:r>
            <a:rPr lang="it-IT" sz="2600" kern="1200" dirty="0" smtClean="0"/>
            <a:t> </a:t>
          </a:r>
          <a:endParaRPr lang="it-IT" sz="2600" kern="1200" dirty="0"/>
        </a:p>
      </dsp:txBody>
      <dsp:txXfrm>
        <a:off x="1692186" y="623440"/>
        <a:ext cx="2356775" cy="1320775"/>
      </dsp:txXfrm>
    </dsp:sp>
    <dsp:sp modelId="{3D76F966-AE72-4313-B897-728252A2BB41}">
      <dsp:nvSpPr>
        <dsp:cNvPr id="0" name=""/>
        <dsp:cNvSpPr/>
      </dsp:nvSpPr>
      <dsp:spPr>
        <a:xfrm>
          <a:off x="3420378" y="1"/>
          <a:ext cx="284296" cy="2842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5A86D-52F6-4F5E-8A1D-BE78984EEF50}">
      <dsp:nvSpPr>
        <dsp:cNvPr id="0" name=""/>
        <dsp:cNvSpPr/>
      </dsp:nvSpPr>
      <dsp:spPr>
        <a:xfrm rot="5400000">
          <a:off x="4397738" y="-332330"/>
          <a:ext cx="1003012" cy="16689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E8689-EB1D-45CF-84D1-060D01B51569}">
      <dsp:nvSpPr>
        <dsp:cNvPr id="0" name=""/>
        <dsp:cNvSpPr/>
      </dsp:nvSpPr>
      <dsp:spPr>
        <a:xfrm>
          <a:off x="4230310" y="166337"/>
          <a:ext cx="1506774" cy="132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Adulti </a:t>
          </a:r>
          <a:endParaRPr lang="it-IT" sz="3500" kern="1200" dirty="0"/>
        </a:p>
      </dsp:txBody>
      <dsp:txXfrm>
        <a:off x="4230310" y="166337"/>
        <a:ext cx="1506774" cy="13207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5A45B-7118-4AC3-8DC3-A04A5E77E6AC}">
      <dsp:nvSpPr>
        <dsp:cNvPr id="0" name=""/>
        <dsp:cNvSpPr/>
      </dsp:nvSpPr>
      <dsp:spPr>
        <a:xfrm>
          <a:off x="3053139" y="536"/>
          <a:ext cx="4579708" cy="20911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Se consideriamo la vista come un valore, come uno scopo, esserne privi diviene un disvalore, e rappresenta il fallimento di uno scopo</a:t>
          </a:r>
          <a:endParaRPr lang="it-IT" sz="1800" kern="1200" dirty="0"/>
        </a:p>
      </dsp:txBody>
      <dsp:txXfrm>
        <a:off x="3053139" y="261930"/>
        <a:ext cx="3795527" cy="1568362"/>
      </dsp:txXfrm>
    </dsp:sp>
    <dsp:sp modelId="{F4E0049D-1C60-44A2-94F9-3AD61B99C81A}">
      <dsp:nvSpPr>
        <dsp:cNvPr id="0" name=""/>
        <dsp:cNvSpPr/>
      </dsp:nvSpPr>
      <dsp:spPr>
        <a:xfrm>
          <a:off x="0" y="536"/>
          <a:ext cx="3053139" cy="2091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900" kern="1200" dirty="0" smtClean="0"/>
            <a:t>Fine </a:t>
          </a:r>
          <a:endParaRPr lang="it-IT" sz="5900" kern="1200" dirty="0"/>
        </a:p>
      </dsp:txBody>
      <dsp:txXfrm>
        <a:off x="102082" y="102618"/>
        <a:ext cx="2848975" cy="1886986"/>
      </dsp:txXfrm>
    </dsp:sp>
    <dsp:sp modelId="{EAEBAEF7-4A38-4167-B84C-49A048F4E6E1}">
      <dsp:nvSpPr>
        <dsp:cNvPr id="0" name=""/>
        <dsp:cNvSpPr/>
      </dsp:nvSpPr>
      <dsp:spPr>
        <a:xfrm>
          <a:off x="3053139" y="2300801"/>
          <a:ext cx="4579708" cy="20911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Se consideriamo la vista come un mezzo, uno strumento, un tramite, per raggiungere dei fini, possiamo renderci conto di disporre di altri mezzi per raggiungere quei fini </a:t>
          </a:r>
          <a:endParaRPr lang="it-IT" sz="1800" kern="1200" dirty="0"/>
        </a:p>
      </dsp:txBody>
      <dsp:txXfrm>
        <a:off x="3053139" y="2562195"/>
        <a:ext cx="3795527" cy="1568362"/>
      </dsp:txXfrm>
    </dsp:sp>
    <dsp:sp modelId="{0510D621-E274-4C7B-B83F-168BF1276906}">
      <dsp:nvSpPr>
        <dsp:cNvPr id="0" name=""/>
        <dsp:cNvSpPr/>
      </dsp:nvSpPr>
      <dsp:spPr>
        <a:xfrm>
          <a:off x="0" y="2300801"/>
          <a:ext cx="3053139" cy="2091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900" kern="1200" dirty="0" smtClean="0"/>
            <a:t>Mezzo </a:t>
          </a:r>
          <a:endParaRPr lang="it-IT" sz="5900" kern="1200" dirty="0"/>
        </a:p>
      </dsp:txBody>
      <dsp:txXfrm>
        <a:off x="102082" y="2402883"/>
        <a:ext cx="2848975" cy="18869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01D91-55C5-4C2D-8415-594BDE5420A4}">
      <dsp:nvSpPr>
        <dsp:cNvPr id="0" name=""/>
        <dsp:cNvSpPr/>
      </dsp:nvSpPr>
      <dsp:spPr>
        <a:xfrm rot="21300000">
          <a:off x="18782" y="1379887"/>
          <a:ext cx="6083114" cy="69660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DCBA6-9281-41DE-9EE2-7D9B47D31433}">
      <dsp:nvSpPr>
        <dsp:cNvPr id="0" name=""/>
        <dsp:cNvSpPr/>
      </dsp:nvSpPr>
      <dsp:spPr>
        <a:xfrm>
          <a:off x="734481" y="172819"/>
          <a:ext cx="1836204" cy="138255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7947F-BF63-40DD-8D0A-DE8ED6BEF321}">
      <dsp:nvSpPr>
        <dsp:cNvPr id="0" name=""/>
        <dsp:cNvSpPr/>
      </dsp:nvSpPr>
      <dsp:spPr>
        <a:xfrm>
          <a:off x="3243960" y="0"/>
          <a:ext cx="1958617" cy="145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Modalità di gioco solitaria ed esplorativa</a:t>
          </a:r>
          <a:endParaRPr lang="it-IT" sz="2000" kern="1200" dirty="0"/>
        </a:p>
      </dsp:txBody>
      <dsp:txXfrm>
        <a:off x="3243960" y="0"/>
        <a:ext cx="1958617" cy="1451681"/>
      </dsp:txXfrm>
    </dsp:sp>
    <dsp:sp modelId="{471B7723-C4E3-443B-ABAE-2D0E4148283D}">
      <dsp:nvSpPr>
        <dsp:cNvPr id="0" name=""/>
        <dsp:cNvSpPr/>
      </dsp:nvSpPr>
      <dsp:spPr>
        <a:xfrm>
          <a:off x="3549994" y="1901011"/>
          <a:ext cx="1836204" cy="138255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D30F6-62A8-4EF9-B3B5-C3DD8938E964}">
      <dsp:nvSpPr>
        <dsp:cNvPr id="0" name=""/>
        <dsp:cNvSpPr/>
      </dsp:nvSpPr>
      <dsp:spPr>
        <a:xfrm>
          <a:off x="918102" y="2004702"/>
          <a:ext cx="1958617" cy="145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Necessità di sostegno da parte di adulti </a:t>
          </a:r>
          <a:endParaRPr lang="it-IT" sz="2000" kern="1200" dirty="0"/>
        </a:p>
      </dsp:txBody>
      <dsp:txXfrm>
        <a:off x="918102" y="2004702"/>
        <a:ext cx="1958617" cy="14516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C4798-6CCC-4622-BE24-9B158F8CD39A}">
      <dsp:nvSpPr>
        <dsp:cNvPr id="0" name=""/>
        <dsp:cNvSpPr/>
      </dsp:nvSpPr>
      <dsp:spPr>
        <a:xfrm>
          <a:off x="744" y="508372"/>
          <a:ext cx="2708671" cy="135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Token</a:t>
          </a:r>
          <a:r>
            <a:rPr lang="it-IT" sz="3200" kern="1200" dirty="0" smtClean="0"/>
            <a:t> individuale </a:t>
          </a:r>
          <a:endParaRPr lang="it-IT" sz="3200" kern="1200" dirty="0"/>
        </a:p>
      </dsp:txBody>
      <dsp:txXfrm>
        <a:off x="40411" y="548039"/>
        <a:ext cx="2629337" cy="1275001"/>
      </dsp:txXfrm>
    </dsp:sp>
    <dsp:sp modelId="{2ED01B46-CEB3-46B7-94EB-4B3C2F5F4F21}">
      <dsp:nvSpPr>
        <dsp:cNvPr id="0" name=""/>
        <dsp:cNvSpPr/>
      </dsp:nvSpPr>
      <dsp:spPr>
        <a:xfrm>
          <a:off x="271611" y="1862708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13779-C789-4D96-90E4-88E8270765CF}">
      <dsp:nvSpPr>
        <dsp:cNvPr id="0" name=""/>
        <dsp:cNvSpPr/>
      </dsp:nvSpPr>
      <dsp:spPr>
        <a:xfrm>
          <a:off x="542478" y="2201291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 </a:t>
          </a:r>
          <a:r>
            <a:rPr lang="it-IT" sz="2100" kern="1200" dirty="0" err="1" smtClean="0"/>
            <a:t>token</a:t>
          </a:r>
          <a:r>
            <a:rPr lang="it-IT" sz="2100" kern="1200" dirty="0" smtClean="0"/>
            <a:t> vengono assegnati al singolo </a:t>
          </a:r>
          <a:endParaRPr lang="it-IT" sz="2100" kern="1200" dirty="0"/>
        </a:p>
      </dsp:txBody>
      <dsp:txXfrm>
        <a:off x="582145" y="2240958"/>
        <a:ext cx="2087603" cy="1275001"/>
      </dsp:txXfrm>
    </dsp:sp>
    <dsp:sp modelId="{6C737CAB-A88B-4566-8003-A73CF8EC7E92}">
      <dsp:nvSpPr>
        <dsp:cNvPr id="0" name=""/>
        <dsp:cNvSpPr/>
      </dsp:nvSpPr>
      <dsp:spPr>
        <a:xfrm>
          <a:off x="3386583" y="508372"/>
          <a:ext cx="2708671" cy="135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Token</a:t>
          </a:r>
          <a:r>
            <a:rPr lang="it-IT" sz="3200" kern="1200" dirty="0" smtClean="0"/>
            <a:t> cooperativa </a:t>
          </a:r>
          <a:endParaRPr lang="it-IT" sz="3200" kern="1200" dirty="0"/>
        </a:p>
      </dsp:txBody>
      <dsp:txXfrm>
        <a:off x="3426250" y="548039"/>
        <a:ext cx="2629337" cy="1275001"/>
      </dsp:txXfrm>
    </dsp:sp>
    <dsp:sp modelId="{604138E5-B177-4693-B181-EBCBBD46D9EE}">
      <dsp:nvSpPr>
        <dsp:cNvPr id="0" name=""/>
        <dsp:cNvSpPr/>
      </dsp:nvSpPr>
      <dsp:spPr>
        <a:xfrm>
          <a:off x="3657451" y="1862708"/>
          <a:ext cx="270867" cy="1015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751"/>
              </a:lnTo>
              <a:lnTo>
                <a:pt x="270867" y="10157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92D0C-B130-45B2-9066-4F7BCADC7072}">
      <dsp:nvSpPr>
        <dsp:cNvPr id="0" name=""/>
        <dsp:cNvSpPr/>
      </dsp:nvSpPr>
      <dsp:spPr>
        <a:xfrm>
          <a:off x="3928318" y="2201291"/>
          <a:ext cx="2166937" cy="1354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 </a:t>
          </a:r>
          <a:r>
            <a:rPr lang="it-IT" sz="2100" kern="1200" dirty="0" err="1" smtClean="0"/>
            <a:t>token</a:t>
          </a:r>
          <a:r>
            <a:rPr lang="it-IT" sz="2100" kern="1200" dirty="0" smtClean="0"/>
            <a:t> vengono assegnati al gruppo </a:t>
          </a:r>
          <a:endParaRPr lang="it-IT" sz="2100" kern="1200" dirty="0"/>
        </a:p>
      </dsp:txBody>
      <dsp:txXfrm>
        <a:off x="3967985" y="2240958"/>
        <a:ext cx="2087603" cy="127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10/02/2015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www.youtube.com/watch?v=DUv5q43fEcw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Disabilità visiva. Laboratori sensoriali.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pPr algn="ctr"/>
            <a:r>
              <a:rPr lang="it-IT" dirty="0" smtClean="0"/>
              <a:t>Corso </a:t>
            </a:r>
            <a:r>
              <a:rPr lang="it-IT" dirty="0"/>
              <a:t>di specializzazione </a:t>
            </a:r>
            <a:r>
              <a:rPr lang="it-IT" dirty="0" smtClean="0"/>
              <a:t>sulle </a:t>
            </a:r>
            <a:r>
              <a:rPr lang="it-IT" dirty="0"/>
              <a:t>attività di sostegno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4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35896" y="1556792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Checklist  </a:t>
            </a:r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547664" y="2132856"/>
          <a:ext cx="6096000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Banco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Sedia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Maglione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Capelli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Acqua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Pasta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Coltello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Budino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043608" y="54452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È stato assegnato un punto per ogni aggettivo, azione o piccola frase riguardante il nome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83568" y="1628800"/>
          <a:ext cx="7488832" cy="43924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84176"/>
                <a:gridCol w="5904656"/>
              </a:tblGrid>
              <a:tr h="388392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Tempo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3 ore alla settimana</a:t>
                      </a:r>
                      <a:endParaRPr lang="it-IT" sz="1600" b="0" dirty="0"/>
                    </a:p>
                  </a:txBody>
                  <a:tcPr/>
                </a:tc>
              </a:tr>
              <a:tr h="519049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Durata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2 mesi e mezzo (totale di 30 ore)</a:t>
                      </a:r>
                      <a:endParaRPr lang="it-IT" sz="1600" b="0" dirty="0"/>
                    </a:p>
                  </a:txBody>
                  <a:tcPr/>
                </a:tc>
              </a:tr>
              <a:tr h="741499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Luogo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 smtClean="0"/>
                        <a:t>Aula, seduto a un tavolo su cui vengono appoggiati i vari oggetti</a:t>
                      </a:r>
                      <a:endParaRPr lang="it-IT" sz="1600" b="0" dirty="0"/>
                    </a:p>
                  </a:txBody>
                  <a:tcPr/>
                </a:tc>
              </a:tr>
              <a:tr h="2743547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Materiale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dirty="0" smtClean="0"/>
                        <a:t>Oggetti di diverse forme</a:t>
                      </a:r>
                      <a:r>
                        <a:rPr lang="it-IT" sz="1600" b="0" baseline="0" dirty="0" smtClean="0"/>
                        <a:t> e proprietà, che consentano di nominare caratteristiche proprie di un singolo senso. Esempi: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pupazzi di peluche, forme geometriche, carte di diversa </a:t>
                      </a:r>
                      <a:r>
                        <a:rPr lang="it-IT" sz="1600" b="0" baseline="0" dirty="0" err="1" smtClean="0"/>
                        <a:t>rugosità…</a:t>
                      </a:r>
                      <a:endParaRPr lang="it-IT" sz="1600" b="0" baseline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flaconi di profumo, sapone, </a:t>
                      </a:r>
                      <a:r>
                        <a:rPr lang="it-IT" sz="1600" b="0" baseline="0" dirty="0" err="1" smtClean="0"/>
                        <a:t>spezie…</a:t>
                      </a:r>
                      <a:endParaRPr lang="it-IT" sz="1600" b="0" baseline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caramelle, cracker, bibite </a:t>
                      </a:r>
                      <a:r>
                        <a:rPr lang="it-IT" sz="1600" b="0" baseline="0" dirty="0" err="1" smtClean="0"/>
                        <a:t>gassate…</a:t>
                      </a:r>
                      <a:endParaRPr lang="it-IT" sz="1600" b="0" baseline="0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Musicassette e </a:t>
                      </a:r>
                      <a:r>
                        <a:rPr lang="it-IT" sz="1600" b="0" baseline="0" dirty="0" err="1" smtClean="0"/>
                        <a:t>CD</a:t>
                      </a:r>
                      <a:r>
                        <a:rPr lang="it-IT" sz="1600" b="0" baseline="0" dirty="0" smtClean="0"/>
                        <a:t> vari, strumenti musicali, versi di </a:t>
                      </a:r>
                      <a:r>
                        <a:rPr lang="it-IT" sz="1600" b="0" baseline="0" dirty="0" err="1" smtClean="0"/>
                        <a:t>animali…</a:t>
                      </a:r>
                      <a:endParaRPr lang="it-IT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5778"/>
              </p:ext>
            </p:extLst>
          </p:nvPr>
        </p:nvGraphicFramePr>
        <p:xfrm>
          <a:off x="827584" y="2060848"/>
          <a:ext cx="7488832" cy="3352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0160"/>
                <a:gridCol w="6048672"/>
              </a:tblGrid>
              <a:tr h="503063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Consegna</a:t>
                      </a:r>
                      <a:r>
                        <a:rPr lang="it-IT" sz="1600" b="0" baseline="0" dirty="0" smtClean="0"/>
                        <a:t>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“tocca, annusa, ascolta, assaggia questo oggetto o alimento e descrivilo, cercando di usare il maggior numero  di parole possibile”</a:t>
                      </a:r>
                      <a:endParaRPr lang="it-IT" sz="1600" b="0" dirty="0"/>
                    </a:p>
                  </a:txBody>
                  <a:tcPr/>
                </a:tc>
              </a:tr>
              <a:tr h="532187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Procedura</a:t>
                      </a:r>
                      <a:r>
                        <a:rPr lang="it-IT" sz="1600" b="0" baseline="0" dirty="0" smtClean="0"/>
                        <a:t> </a:t>
                      </a:r>
                      <a:r>
                        <a:rPr lang="it-IT" sz="1600" b="0" dirty="0" smtClean="0"/>
                        <a:t>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Prime 8 settimane: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dirty="0" smtClean="0"/>
                        <a:t> presentazione dell’oggetto e consegna;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e</a:t>
                      </a:r>
                      <a:r>
                        <a:rPr lang="it-IT" sz="1600" b="0" dirty="0" smtClean="0"/>
                        <a:t>splorazione dell’oggetto attraverso il senso stabilito (2 settimane per ciascun</a:t>
                      </a:r>
                      <a:r>
                        <a:rPr lang="it-IT" sz="1600" b="0" baseline="0" dirty="0" smtClean="0"/>
                        <a:t> senso</a:t>
                      </a:r>
                      <a:r>
                        <a:rPr lang="it-IT" sz="1600" b="0" dirty="0" smtClean="0"/>
                        <a:t>):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descrizione dell’oggetto;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utilizzo di formule di “aiuto” e della griglia “parole per i sensi”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it-IT" sz="1600" b="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it-IT" sz="1600" b="0" baseline="0" dirty="0" smtClean="0"/>
                        <a:t>Ultime 2 settimane: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ripetizione della procedura utilizzando tutti i sensi</a:t>
                      </a:r>
                      <a:endParaRPr lang="it-IT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755576" y="1556792"/>
          <a:ext cx="7488832" cy="1554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8232"/>
                <a:gridCol w="5400600"/>
              </a:tblGrid>
              <a:tr h="503063">
                <a:tc>
                  <a:txBody>
                    <a:bodyPr/>
                    <a:lstStyle/>
                    <a:p>
                      <a:r>
                        <a:rPr lang="it-IT" sz="1600" b="0" baseline="0" dirty="0" smtClean="0"/>
                        <a:t>Formule di aiuto 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dirty="0" smtClean="0"/>
                        <a:t> questo</a:t>
                      </a:r>
                      <a:r>
                        <a:rPr lang="it-IT" sz="1600" b="0" baseline="0" dirty="0" smtClean="0"/>
                        <a:t> oggetto ti è familiare?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riconosci questo suono/gusto?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che dimensioni/forma ha questo oggetto?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che gusto ha?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che suono fa?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it-IT" sz="1600" b="0" baseline="0" dirty="0" smtClean="0"/>
                        <a:t> ti piace? Perché?</a:t>
                      </a:r>
                      <a:endParaRPr lang="it-IT" sz="16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55576" y="3356992"/>
          <a:ext cx="7488832" cy="291126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8232"/>
                <a:gridCol w="5400600"/>
              </a:tblGrid>
              <a:tr h="50306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0" dirty="0" smtClean="0"/>
                        <a:t>Parole per</a:t>
                      </a:r>
                      <a:r>
                        <a:rPr lang="it-IT" sz="1600" b="0" baseline="0" dirty="0" smtClean="0"/>
                        <a:t> i sensi</a:t>
                      </a:r>
                      <a:endParaRPr lang="it-IT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it-IT" sz="1600" b="0" dirty="0"/>
                    </a:p>
                  </a:txBody>
                  <a:tcPr/>
                </a:tc>
              </a:tr>
              <a:tr h="503063">
                <a:tc>
                  <a:txBody>
                    <a:bodyPr/>
                    <a:lstStyle/>
                    <a:p>
                      <a:r>
                        <a:rPr lang="it-IT" sz="1600" b="0" baseline="0" dirty="0" smtClean="0"/>
                        <a:t>Tatto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it-IT" sz="1600" b="0" dirty="0" smtClean="0"/>
                        <a:t>Liscio, ruvido, rugoso,</a:t>
                      </a:r>
                      <a:r>
                        <a:rPr lang="it-IT" sz="1600" b="0" baseline="0" dirty="0" smtClean="0"/>
                        <a:t> freddo, caldo, tiepido, morbido, duro, fatto di …, basso, alto, pesante, </a:t>
                      </a:r>
                      <a:r>
                        <a:rPr lang="it-IT" sz="1600" b="0" baseline="0" dirty="0" err="1" smtClean="0"/>
                        <a:t>leggero…</a:t>
                      </a:r>
                      <a:r>
                        <a:rPr lang="it-IT" sz="1600" b="0" baseline="0" dirty="0" smtClean="0"/>
                        <a:t>.</a:t>
                      </a:r>
                      <a:endParaRPr lang="it-IT" sz="1600" b="0" dirty="0"/>
                    </a:p>
                  </a:txBody>
                  <a:tcPr/>
                </a:tc>
              </a:tr>
              <a:tr h="503063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Udito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it-IT" sz="1600" b="0" dirty="0" smtClean="0"/>
                        <a:t>Forte, piano, acuto, grave, ritmico, lontano, vicino, melodia, miagolio, </a:t>
                      </a:r>
                      <a:r>
                        <a:rPr lang="it-IT" sz="1600" b="0" dirty="0" err="1" smtClean="0"/>
                        <a:t>masticare…</a:t>
                      </a:r>
                      <a:r>
                        <a:rPr lang="it-IT" sz="1600" b="0" dirty="0" smtClean="0"/>
                        <a:t>.</a:t>
                      </a:r>
                      <a:endParaRPr lang="it-IT" sz="1600" b="0" dirty="0"/>
                    </a:p>
                  </a:txBody>
                  <a:tcPr/>
                </a:tc>
              </a:tr>
              <a:tr h="503063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Olfatto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it-IT" sz="1600" b="0" dirty="0" smtClean="0"/>
                        <a:t>Puzzolente, profumato, acre, inodore, </a:t>
                      </a:r>
                      <a:r>
                        <a:rPr lang="it-IT" sz="1600" b="0" dirty="0" err="1" smtClean="0"/>
                        <a:t>piacevole…</a:t>
                      </a:r>
                      <a:endParaRPr lang="it-IT" sz="1600" b="0" dirty="0"/>
                    </a:p>
                  </a:txBody>
                  <a:tcPr/>
                </a:tc>
              </a:tr>
              <a:tr h="503063">
                <a:tc>
                  <a:txBody>
                    <a:bodyPr/>
                    <a:lstStyle/>
                    <a:p>
                      <a:r>
                        <a:rPr lang="it-IT" sz="1600" b="0" dirty="0" smtClean="0"/>
                        <a:t>Gusto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it-IT" sz="1600" b="0" dirty="0" smtClean="0"/>
                        <a:t>Dolce, salato, amaro, acre, molle, che </a:t>
                      </a:r>
                      <a:r>
                        <a:rPr lang="it-IT" sz="1600" b="0" dirty="0" err="1" smtClean="0"/>
                        <a:t>piace…</a:t>
                      </a:r>
                      <a:r>
                        <a:rPr lang="it-IT" sz="1600" b="0" dirty="0" smtClean="0"/>
                        <a:t>.</a:t>
                      </a:r>
                      <a:endParaRPr lang="it-IT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95736" y="1340768"/>
            <a:ext cx="47525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Checklist post-test 1 (2 settimane dalla fine del trattamento)  </a:t>
            </a:r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547664" y="2132856"/>
          <a:ext cx="6096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Tavolo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Orecchie </a:t>
                      </a:r>
                      <a:endParaRPr lang="it-I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Labbra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Erba </a:t>
                      </a:r>
                      <a:endParaRPr lang="it-I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Quaderno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Piatti </a:t>
                      </a:r>
                      <a:endParaRPr lang="it-I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Lenzuolo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Scooter </a:t>
                      </a:r>
                      <a:endParaRPr lang="it-IT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195736" y="3789040"/>
            <a:ext cx="47525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Checklist post-test 2 (</a:t>
            </a:r>
            <a:r>
              <a:rPr lang="it-IT" dirty="0" err="1" smtClean="0"/>
              <a:t>2</a:t>
            </a:r>
            <a:r>
              <a:rPr lang="it-IT" dirty="0" smtClean="0"/>
              <a:t> mesi dalla fine del trattamento)  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547664" y="4581128"/>
          <a:ext cx="6096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Scrivania 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Sasso </a:t>
                      </a:r>
                      <a:endParaRPr lang="it-I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Latte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Fischietto </a:t>
                      </a:r>
                      <a:endParaRPr lang="it-I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Naso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Stampante</a:t>
                      </a:r>
                      <a:r>
                        <a:rPr lang="it-IT" b="0" baseline="0" dirty="0" smtClean="0"/>
                        <a:t> </a:t>
                      </a:r>
                      <a:endParaRPr lang="it-I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Yogurt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Campanella</a:t>
                      </a:r>
                      <a:r>
                        <a:rPr lang="it-IT" b="0" baseline="0" dirty="0" smtClean="0"/>
                        <a:t> </a:t>
                      </a:r>
                      <a:endParaRPr lang="it-IT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43808" y="234888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Grafico pagina  92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  <a14:imgEffect>
                      <a14:brightnessContrast bright="13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22" y="1556792"/>
            <a:ext cx="708558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59832" y="1741458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Curiosità conoscitiva 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40036"/>
              </p:ext>
            </p:extLst>
          </p:nvPr>
        </p:nvGraphicFramePr>
        <p:xfrm>
          <a:off x="1475656" y="2708920"/>
          <a:ext cx="6096000" cy="212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Iniziativa</a:t>
                      </a:r>
                      <a:r>
                        <a:rPr lang="it-IT" b="0" baseline="0" dirty="0" smtClean="0"/>
                        <a:t> nel toccare gli oggetti</a:t>
                      </a:r>
                      <a:endParaRPr lang="it-I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Curiosità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Richiesta di autonomia negli spostamenti e nello svolgimento di attività nuove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Proposte di svolgere attività nuove 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Richieste</a:t>
                      </a:r>
                      <a:r>
                        <a:rPr lang="it-IT" baseline="0" dirty="0" smtClean="0"/>
                        <a:t> ai compagni e all’insegnante 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1556792"/>
            <a:ext cx="43924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Bisogna tener conto di diversi aspetti: 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187624" y="2780928"/>
          <a:ext cx="691276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Esperienza 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="0" dirty="0" smtClean="0"/>
                        <a:t>Il bambino non vedente deve poter utilizzare il senso del tatto per conoscere il mondo che lo circonda ed essere stimolato</a:t>
                      </a:r>
                      <a:r>
                        <a:rPr lang="it-IT" b="0" baseline="0" dirty="0" smtClean="0"/>
                        <a:t> in modo tale che tale attività diventi spontanea </a:t>
                      </a:r>
                      <a:endParaRPr lang="it-IT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1556792"/>
            <a:ext cx="43924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Bisogna tener conto di diversi aspetti: 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72295"/>
              </p:ext>
            </p:extLst>
          </p:nvPr>
        </p:nvGraphicFramePr>
        <p:xfrm>
          <a:off x="1187624" y="2780928"/>
          <a:ext cx="691276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Linguaggio</a:t>
                      </a:r>
                      <a:r>
                        <a:rPr lang="it-IT" b="0" baseline="0" dirty="0" smtClean="0"/>
                        <a:t> e comunicazione 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="0" dirty="0" smtClean="0"/>
                        <a:t>Il bambino non vedente deve essere incoraggiato a comunicare in merito a ciò che tocca, al fine di costruire una rappresentazione mentale</a:t>
                      </a:r>
                      <a:r>
                        <a:rPr lang="it-IT" b="0" baseline="0" dirty="0" smtClean="0"/>
                        <a:t> dell’oggetto attraverso i suoi sensi residui e proseguire nello sviluppo cognitivo </a:t>
                      </a:r>
                      <a:endParaRPr lang="it-IT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1556792"/>
            <a:ext cx="43924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Bisogna tener conto di diversi aspetti: </a:t>
            </a:r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187624" y="2780928"/>
          <a:ext cx="69127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smtClean="0"/>
                        <a:t>Iniziative verso l’ambiente 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="0" dirty="0" smtClean="0"/>
                        <a:t>Se adeguatamente stimolato il</a:t>
                      </a:r>
                      <a:r>
                        <a:rPr lang="it-IT" b="0" baseline="0" dirty="0" smtClean="0"/>
                        <a:t> bambino non vedente sviluppa spontaneamente abilità esplorative e curiosità conoscitiva nei confronti dell’ambiente </a:t>
                      </a:r>
                      <a:endParaRPr lang="it-IT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circolare a destra 4"/>
          <p:cNvSpPr/>
          <p:nvPr/>
        </p:nvSpPr>
        <p:spPr>
          <a:xfrm rot="20254281">
            <a:off x="458068" y="3408790"/>
            <a:ext cx="1564012" cy="2711291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710952"/>
          </a:xfrm>
        </p:spPr>
        <p:txBody>
          <a:bodyPr/>
          <a:lstStyle/>
          <a:p>
            <a:r>
              <a:rPr lang="it-IT" dirty="0" smtClean="0"/>
              <a:t>La vista: senso a distanza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700808"/>
            <a:ext cx="7056784" cy="194421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it-IT" dirty="0" smtClean="0"/>
              <a:t>Non richiede il contatto diretto con gli eventi e la realtà in cui il soggetto è immerso.</a:t>
            </a:r>
          </a:p>
          <a:p>
            <a:pPr marL="68580" indent="0">
              <a:buNone/>
            </a:pPr>
            <a:endParaRPr lang="it-IT" dirty="0" smtClean="0"/>
          </a:p>
          <a:p>
            <a:pPr marL="68580" indent="0">
              <a:buNone/>
            </a:pPr>
            <a:r>
              <a:rPr lang="it-IT" dirty="0" smtClean="0"/>
              <a:t>Il campo percettivo della vista è molto ampio e ricco.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99792" y="4765685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È possibile vedere persone, oggetti, movimenti, anche se lontani.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75856" y="6067682"/>
            <a:ext cx="2196244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Ceppi (1969), </a:t>
            </a:r>
            <a:r>
              <a:rPr lang="it-IT" sz="1200" dirty="0" err="1" smtClean="0"/>
              <a:t>Caldin</a:t>
            </a:r>
            <a:r>
              <a:rPr lang="it-IT" sz="1200" dirty="0" smtClean="0"/>
              <a:t> (2006)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79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6" y="908720"/>
            <a:ext cx="8006582" cy="537160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76056" y="841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Il colore 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76056" y="841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Il colore 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8919"/>
            <a:ext cx="7416824" cy="56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76056" y="841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Il colore 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0801"/>
            <a:ext cx="7807398" cy="62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76056" y="841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Il colore 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6683"/>
            <a:ext cx="7200800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76056" y="841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Il colore 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6262"/>
            <a:ext cx="7620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824536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La dominanza visiva 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187624" y="2420888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Le informazioni sensoriali uditive, tattili, cinestetiche, olfattive, termiche, propriocettive, </a:t>
            </a:r>
            <a:r>
              <a:rPr lang="it-IT" dirty="0" err="1" smtClean="0"/>
              <a:t>termoigrometriche</a:t>
            </a:r>
            <a:r>
              <a:rPr lang="it-IT" dirty="0" smtClean="0"/>
              <a:t>, sono in gran parte </a:t>
            </a:r>
            <a:r>
              <a:rPr lang="it-IT" dirty="0" smtClean="0"/>
              <a:t>escluse </a:t>
            </a:r>
            <a:r>
              <a:rPr lang="it-IT" dirty="0" smtClean="0"/>
              <a:t>dall’elaborazione cosciente dell’informazione a vantaggio di quelle visive, tranne quando ci si trova in situazioni di deprivazione sensoriale visiva.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47864" y="5917922"/>
            <a:ext cx="216024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Le </a:t>
            </a:r>
            <a:r>
              <a:rPr lang="it-IT" dirty="0" err="1" smtClean="0"/>
              <a:t>Boulch</a:t>
            </a:r>
            <a:r>
              <a:rPr lang="it-IT" dirty="0"/>
              <a:t> </a:t>
            </a:r>
            <a:r>
              <a:rPr lang="it-IT" dirty="0" smtClean="0"/>
              <a:t>(2008)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89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11560" y="3061345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associare in un’unica immagine due parole o due segmenti discorsivi riferiti a sfere sensoriali </a:t>
            </a:r>
            <a:r>
              <a:rPr lang="it-IT" dirty="0" smtClean="0"/>
              <a:t>diverse.</a:t>
            </a:r>
          </a:p>
          <a:p>
            <a:pPr algn="just"/>
            <a:endParaRPr lang="it-IT" dirty="0" smtClean="0"/>
          </a:p>
          <a:p>
            <a:r>
              <a:rPr lang="it-IT" dirty="0" smtClean="0"/>
              <a:t>Es. «colore caldo/freddo»; </a:t>
            </a:r>
          </a:p>
          <a:p>
            <a:r>
              <a:rPr lang="it-IT" dirty="0" smtClean="0"/>
              <a:t>«una voce ruvida»;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4824536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Il concetto di colore e  sinestesia </a:t>
            </a:r>
            <a:endParaRPr lang="it-IT" sz="2800" dirty="0"/>
          </a:p>
        </p:txBody>
      </p:sp>
      <p:sp>
        <p:nvSpPr>
          <p:cNvPr id="8" name="Freccia a destra con strisce 7"/>
          <p:cNvSpPr/>
          <p:nvPr/>
        </p:nvSpPr>
        <p:spPr>
          <a:xfrm rot="5400000">
            <a:off x="627026" y="1801205"/>
            <a:ext cx="1656184" cy="8640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1431771803"/>
              </p:ext>
            </p:extLst>
          </p:nvPr>
        </p:nvGraphicFramePr>
        <p:xfrm>
          <a:off x="3707904" y="1268760"/>
          <a:ext cx="43924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a 13"/>
          <p:cNvGraphicFramePr/>
          <p:nvPr>
            <p:extLst>
              <p:ext uri="{D42A27DB-BD31-4B8C-83A1-F6EECF244321}">
                <p14:modId xmlns:p14="http://schemas.microsoft.com/office/powerpoint/2010/main" val="321024207"/>
              </p:ext>
            </p:extLst>
          </p:nvPr>
        </p:nvGraphicFramePr>
        <p:xfrm>
          <a:off x="3707904" y="1268760"/>
          <a:ext cx="43924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69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Colore, tatto, olfatto e udito </a:t>
            </a:r>
            <a:endParaRPr lang="it-IT" sz="2800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34060806"/>
              </p:ext>
            </p:extLst>
          </p:nvPr>
        </p:nvGraphicFramePr>
        <p:xfrm>
          <a:off x="827584" y="2276872"/>
          <a:ext cx="7488832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83568" y="119675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Materiali: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Pigmenti colorati,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Gel (non tossico);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Tela ruvida;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Pennelli</a:t>
            </a:r>
          </a:p>
        </p:txBody>
      </p:sp>
    </p:spTree>
    <p:extLst>
      <p:ext uri="{BB962C8B-B14F-4D97-AF65-F5344CB8AC3E}">
        <p14:creationId xmlns:p14="http://schemas.microsoft.com/office/powerpoint/2010/main" val="16479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Colore, tatto, olfatto e udito </a:t>
            </a:r>
            <a:endParaRPr lang="it-IT" sz="2800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127471332"/>
              </p:ext>
            </p:extLst>
          </p:nvPr>
        </p:nvGraphicFramePr>
        <p:xfrm>
          <a:off x="611560" y="2060848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231740" y="414526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Comparsa del deficit;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Sviluppo percettivo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4127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</a:t>
            </a:r>
            <a:r>
              <a:rPr lang="it-IT" dirty="0" smtClean="0"/>
              <a:t>’uso dei pigmenti dipende da alcuni elementi fondamentali :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633331" y="555025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7"/>
              </a:rPr>
              <a:t>La tecnica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96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Colore, tatto, olfatto e udito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412776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Udito ed olfatto, come per la vista, sono sensi a distanza ma il loro campo è ristretto: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Esperienza pregressa; le informazioni sonore ed olfattive vengono interpretate attraverso l’esperienza pregressa che permette di associare adeguatamente un determinato suono, odore, ad un insieme preciso di suoni, odori;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</a:rPr>
              <a:t>Rumori comunicativi;  dovuti ai canali che vengono utilizzati, all’emittente, al ricevente, al contesto 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/>
          </a:p>
          <a:p>
            <a:pPr algn="ctr"/>
            <a:r>
              <a:rPr lang="it-IT" dirty="0" smtClean="0"/>
              <a:t>«Ogni senso fornisce all’individuo messaggi suoi propri»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Alcune qualità non potranno in alcun modo entrare a far parte dell’esperienza di chi non vede. Un soggetto che non vede non potrà mai avere una nozione visiva del colore ma può averne una uditiva, tattile ed olfattiva.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63888" y="6190406"/>
            <a:ext cx="1296144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 smtClean="0"/>
              <a:t>Caldin</a:t>
            </a:r>
            <a:r>
              <a:rPr lang="it-IT" sz="1200" dirty="0" smtClean="0"/>
              <a:t> (2006)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352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circolare a destra 4"/>
          <p:cNvSpPr/>
          <p:nvPr/>
        </p:nvSpPr>
        <p:spPr>
          <a:xfrm rot="20254281">
            <a:off x="458068" y="3408790"/>
            <a:ext cx="1564012" cy="2711291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710952"/>
          </a:xfrm>
        </p:spPr>
        <p:txBody>
          <a:bodyPr/>
          <a:lstStyle/>
          <a:p>
            <a:r>
              <a:rPr lang="it-IT" dirty="0" smtClean="0"/>
              <a:t>Il tatto: senso a contatto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700808"/>
            <a:ext cx="7056784" cy="194421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it-IT" dirty="0" smtClean="0"/>
              <a:t>Ha come organo preferenziale la mano, pur essendo distribuito su tutto il corpo.</a:t>
            </a:r>
          </a:p>
          <a:p>
            <a:pPr marL="68580" indent="0" algn="just">
              <a:buNone/>
            </a:pPr>
            <a:endParaRPr lang="it-IT" dirty="0" smtClean="0"/>
          </a:p>
          <a:p>
            <a:pPr marL="68580" indent="0" algn="just">
              <a:buNone/>
            </a:pPr>
            <a:r>
              <a:rPr lang="it-IT" dirty="0" smtClean="0"/>
              <a:t>Il campo percettivo del tatto è ristretto e, inizialmente, povero.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68563" y="3933056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Per conoscere un oggetto esso deve trovarsi a portata di «braccio», in modo da poter essere raggiunto, toccato, esplorato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3847" y="6062017"/>
            <a:ext cx="2232249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/>
              <a:t>Ceppi (1969), </a:t>
            </a:r>
            <a:r>
              <a:rPr lang="it-IT" sz="1200" dirty="0" err="1" smtClean="0"/>
              <a:t>Caldin</a:t>
            </a:r>
            <a:r>
              <a:rPr lang="it-IT" sz="1200" dirty="0" smtClean="0"/>
              <a:t> (2006)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6925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I sensi: mezzi o fini?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563888" y="6190406"/>
            <a:ext cx="144016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 smtClean="0"/>
              <a:t>Gargiulo</a:t>
            </a:r>
            <a:r>
              <a:rPr lang="it-IT" sz="1200" dirty="0" smtClean="0"/>
              <a:t> (2005)</a:t>
            </a:r>
            <a:endParaRPr lang="it-IT" sz="1200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622745052"/>
              </p:ext>
            </p:extLst>
          </p:nvPr>
        </p:nvGraphicFramePr>
        <p:xfrm>
          <a:off x="683568" y="1268760"/>
          <a:ext cx="76328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8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Relazione ed abilità sociali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5073" y="1556792"/>
            <a:ext cx="7200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 bambini non vedenti presentano particolari carenze sul piano delle relazioni e delle abilità sociali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563920550"/>
              </p:ext>
            </p:extLst>
          </p:nvPr>
        </p:nvGraphicFramePr>
        <p:xfrm>
          <a:off x="1515133" y="2492896"/>
          <a:ext cx="61206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11560" y="6087779"/>
            <a:ext cx="2016224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 smtClean="0"/>
              <a:t>Bonfigliuoli</a:t>
            </a:r>
            <a:r>
              <a:rPr lang="it-IT" sz="1200" dirty="0" smtClean="0"/>
              <a:t>, Pinelli (2010)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economy: feedback e rinforzo positivo 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29172" y="2492896"/>
            <a:ext cx="72008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b="1" dirty="0" smtClean="0"/>
              <a:t>feedback</a:t>
            </a:r>
            <a:r>
              <a:rPr lang="it-IT" dirty="0" smtClean="0"/>
              <a:t> ed il </a:t>
            </a:r>
            <a:r>
              <a:rPr lang="it-IT" b="1" dirty="0" smtClean="0"/>
              <a:t>rinforzo positivo </a:t>
            </a:r>
            <a:r>
              <a:rPr lang="it-IT" dirty="0" smtClean="0"/>
              <a:t>assumono per questi bambini un’importanza estrema, perché deprivati dell’immediatezza di altri tipi di rinforzo sociale come sguardi di approvazione, sorrisi, e incapaci di apprendere tramite l’osservazione e l’apprendimento vicariante.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economy: feedback e rinforzo positivo 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2204864"/>
            <a:ext cx="72008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dirty="0" err="1" smtClean="0"/>
              <a:t>token</a:t>
            </a:r>
            <a:r>
              <a:rPr lang="it-IT" dirty="0" smtClean="0"/>
              <a:t> economy si configura come una procedura di </a:t>
            </a:r>
            <a:r>
              <a:rPr lang="it-IT" b="1" dirty="0" smtClean="0"/>
              <a:t>rinforzo positivo </a:t>
            </a:r>
            <a:r>
              <a:rPr lang="it-IT" dirty="0" smtClean="0"/>
              <a:t>nella quale il soggetto </a:t>
            </a:r>
            <a:r>
              <a:rPr lang="it-IT" b="1" dirty="0" smtClean="0"/>
              <a:t>ottiene </a:t>
            </a:r>
            <a:r>
              <a:rPr lang="it-IT" b="1" dirty="0" err="1" smtClean="0"/>
              <a:t>token</a:t>
            </a:r>
            <a:r>
              <a:rPr lang="it-IT" dirty="0" smtClean="0"/>
              <a:t>, ovvero rinforzi simbolici, da collezionare e poi scambiare con </a:t>
            </a:r>
            <a:r>
              <a:rPr lang="it-IT" dirty="0" err="1" smtClean="0"/>
              <a:t>rinforzatori</a:t>
            </a:r>
            <a:r>
              <a:rPr lang="it-IT" dirty="0" smtClean="0"/>
              <a:t> di sostegno tangibili, ossia premi. </a:t>
            </a:r>
          </a:p>
          <a:p>
            <a:pPr algn="just"/>
            <a:r>
              <a:rPr lang="it-IT" dirty="0" smtClean="0"/>
              <a:t>I </a:t>
            </a:r>
            <a:r>
              <a:rPr lang="it-IT" dirty="0" err="1" smtClean="0"/>
              <a:t>token</a:t>
            </a:r>
            <a:r>
              <a:rPr lang="it-IT" dirty="0" smtClean="0"/>
              <a:t> vengono elargiti dagli educatori immediatamente dopo l’emissione da parte del soggetto del comportamento target.</a:t>
            </a:r>
          </a:p>
          <a:p>
            <a:pPr algn="just"/>
            <a:r>
              <a:rPr lang="it-IT" dirty="0" smtClean="0"/>
              <a:t>I premi possono essere oggetti, attività, privilegi/vantaggi, che vengono contrattati fra il bambino e il docente.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63888" y="1772816"/>
            <a:ext cx="1296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Obiettivo </a:t>
            </a:r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475656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1412776"/>
            <a:ext cx="4608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Comportamenti </a:t>
            </a:r>
            <a:r>
              <a:rPr lang="it-IT" dirty="0" err="1" smtClean="0"/>
              <a:t>disattentivi</a:t>
            </a:r>
            <a:r>
              <a:rPr lang="it-IT" dirty="0" smtClean="0"/>
              <a:t>/</a:t>
            </a:r>
            <a:r>
              <a:rPr lang="it-IT" dirty="0" err="1" smtClean="0"/>
              <a:t>attentivi</a:t>
            </a:r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83568" y="2132856"/>
          <a:ext cx="7632848" cy="4216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/>
                <a:gridCol w="1008112"/>
                <a:gridCol w="2736304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Comportamenti </a:t>
                      </a:r>
                      <a:r>
                        <a:rPr lang="it-IT" sz="1600" dirty="0" err="1" smtClean="0"/>
                        <a:t>disattentivi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 Sigle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Comportamenti </a:t>
                      </a:r>
                      <a:r>
                        <a:rPr lang="it-IT" sz="1600" dirty="0" err="1" smtClean="0"/>
                        <a:t>attentivi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Sigle 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Ruotare il capo lateralmente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Ruo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Assumere</a:t>
                      </a:r>
                      <a:r>
                        <a:rPr lang="it-IT" sz="1600" baseline="0" dirty="0" smtClean="0"/>
                        <a:t> una posizione corretta al banco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PosC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Dondolare il corpo</a:t>
                      </a:r>
                      <a:r>
                        <a:rPr lang="it-IT" sz="1600" baseline="0" dirty="0" smtClean="0"/>
                        <a:t> avanti e indietro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Don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Prendere appunti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PrApp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Appoggiare gli occhi sui pugni chiusi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AppO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Ascoltare attentamente</a:t>
                      </a:r>
                      <a:r>
                        <a:rPr lang="it-IT" sz="1600" baseline="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Asc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Appoggiare il capo sul banco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AppC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Alzare la mano per chiedere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AlzM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Ridere, sorridere senza motivazione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Sorr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Eseguire le consegne in modo contingente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Eseg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interrompere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Interr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Chiacchierare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Chiacc</a:t>
                      </a:r>
                      <a:r>
                        <a:rPr lang="it-IT" sz="1600" dirty="0" smtClean="0"/>
                        <a:t>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87824" y="2060848"/>
            <a:ext cx="30963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Comportamenti </a:t>
            </a:r>
            <a:r>
              <a:rPr lang="it-IT" dirty="0" err="1" smtClean="0"/>
              <a:t>prosociali</a:t>
            </a:r>
            <a:r>
              <a:rPr lang="it-IT" dirty="0" smtClean="0"/>
              <a:t>  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37129"/>
              </p:ext>
            </p:extLst>
          </p:nvPr>
        </p:nvGraphicFramePr>
        <p:xfrm>
          <a:off x="1691680" y="2924944"/>
          <a:ext cx="5472608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27013"/>
                <a:gridCol w="144559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Comportamenti </a:t>
                      </a:r>
                      <a:r>
                        <a:rPr lang="it-IT" sz="1600" dirty="0" err="1" smtClean="0"/>
                        <a:t>prosociali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 Sigle 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Elogiare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 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 aiuto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Chiedere aiuto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CA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Dare un parere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DP</a:t>
                      </a:r>
                      <a:endParaRPr lang="it-IT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Chiedere un parere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CP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5855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2000"/>
                    </a14:imgEffect>
                    <a14:imgEffect>
                      <a14:brightnessContrast bright="25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40768"/>
            <a:ext cx="69246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204864"/>
            <a:ext cx="6113667" cy="298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7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710952"/>
          </a:xfrm>
        </p:spPr>
        <p:txBody>
          <a:bodyPr/>
          <a:lstStyle/>
          <a:p>
            <a:r>
              <a:rPr lang="it-IT" dirty="0" smtClean="0"/>
              <a:t>Il tatto: senso a contatto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772816"/>
            <a:ext cx="7056784" cy="194421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it-IT" dirty="0" smtClean="0"/>
              <a:t>Il mondo tattile è meno ricco di stimoli rispetto a quello visibile:</a:t>
            </a:r>
          </a:p>
          <a:p>
            <a:pPr marL="68580" indent="0" algn="just">
              <a:buNone/>
            </a:pPr>
            <a:r>
              <a:rPr lang="it-IT" dirty="0"/>
              <a:t>v</a:t>
            </a:r>
            <a:r>
              <a:rPr lang="it-IT" dirty="0" smtClean="0"/>
              <a:t>i sono molte cose che non possono essere toccate, oltre ai colori, perché troppo piccole, troppo lontane, troppo rapide nei movimenti.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71600" y="4005064"/>
            <a:ext cx="705678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it-IT" dirty="0" smtClean="0"/>
              <a:t>Per tale motivo il contesto di vita assume una rilevanza fondamentale e può garantire lo sviluppo di abilità conoscitive attraverso proposte </a:t>
            </a:r>
            <a:r>
              <a:rPr lang="it-IT" dirty="0" err="1" smtClean="0"/>
              <a:t>esperenziali</a:t>
            </a:r>
            <a:r>
              <a:rPr lang="it-IT" dirty="0" smtClean="0"/>
              <a:t> numerose e diversificate.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18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87824" y="1115452"/>
            <a:ext cx="21602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Attività docente 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1628800"/>
            <a:ext cx="73448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L’osservazione durava 60 minuti 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30 minuti per osservare i comportamenti </a:t>
            </a:r>
            <a:r>
              <a:rPr lang="it-IT" dirty="0" err="1" smtClean="0"/>
              <a:t>attentivi</a:t>
            </a:r>
            <a:r>
              <a:rPr lang="it-IT" dirty="0" smtClean="0"/>
              <a:t>/</a:t>
            </a:r>
            <a:r>
              <a:rPr lang="it-IT" dirty="0" err="1" smtClean="0"/>
              <a:t>disattentivi</a:t>
            </a:r>
            <a:r>
              <a:rPr lang="it-IT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30 minuti per osservare i comportamenti </a:t>
            </a:r>
            <a:r>
              <a:rPr lang="it-IT" dirty="0" err="1" smtClean="0"/>
              <a:t>prosociali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82" y="2712756"/>
            <a:ext cx="44862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547664" y="4005064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Attività tutor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circolare a destra 7"/>
          <p:cNvSpPr/>
          <p:nvPr/>
        </p:nvSpPr>
        <p:spPr>
          <a:xfrm>
            <a:off x="899592" y="3212976"/>
            <a:ext cx="1440160" cy="2304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012647"/>
            <a:ext cx="73448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L’alunno non vedente </a:t>
            </a:r>
            <a:r>
              <a:rPr lang="it-IT" dirty="0" smtClean="0"/>
              <a:t>deve </a:t>
            </a:r>
            <a:r>
              <a:rPr lang="it-IT" dirty="0" smtClean="0"/>
              <a:t>rispettare alcune regole: rivolgersi al compagno di banco in caso di difficoltà, evitare il più possibile di chiamare l’insegnante, impegnarsi nell’attività  cercando di mantenere il più a lungo possibile l’attenzione.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05311" y="3861048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Durante le ore dedicate all’attività l’insegnante </a:t>
            </a:r>
            <a:r>
              <a:rPr lang="it-IT" dirty="0" smtClean="0"/>
              <a:t>assegna </a:t>
            </a:r>
            <a:r>
              <a:rPr lang="it-IT" dirty="0" smtClean="0"/>
              <a:t>alla coppia da 0 a 1 </a:t>
            </a:r>
            <a:r>
              <a:rPr lang="it-IT" dirty="0" err="1" smtClean="0"/>
              <a:t>token</a:t>
            </a:r>
            <a:r>
              <a:rPr lang="it-IT" dirty="0" smtClean="0"/>
              <a:t> a </a:t>
            </a:r>
            <a:r>
              <a:rPr lang="it-IT" dirty="0" smtClean="0"/>
              <a:t>bambino</a:t>
            </a:r>
            <a:r>
              <a:rPr lang="it-IT" dirty="0" smtClean="0"/>
              <a:t>. </a:t>
            </a:r>
            <a:endParaRPr lang="it-IT" dirty="0" smtClean="0"/>
          </a:p>
          <a:p>
            <a:pPr algn="just"/>
            <a:r>
              <a:rPr lang="it-IT" dirty="0" smtClean="0"/>
              <a:t>I </a:t>
            </a:r>
            <a:r>
              <a:rPr lang="it-IT" dirty="0" err="1" smtClean="0"/>
              <a:t>token</a:t>
            </a:r>
            <a:r>
              <a:rPr lang="it-IT" dirty="0" smtClean="0"/>
              <a:t> </a:t>
            </a:r>
            <a:r>
              <a:rPr lang="it-IT" dirty="0" smtClean="0"/>
              <a:t>sono </a:t>
            </a:r>
            <a:r>
              <a:rPr lang="it-IT" dirty="0" smtClean="0"/>
              <a:t>rappresentati da adesivi  con i nomi degli studenti che </a:t>
            </a:r>
            <a:r>
              <a:rPr lang="it-IT" dirty="0" smtClean="0"/>
              <a:t>partecipano </a:t>
            </a:r>
            <a:r>
              <a:rPr lang="it-IT" dirty="0" smtClean="0"/>
              <a:t>(sia a penna che in braille) che </a:t>
            </a:r>
            <a:r>
              <a:rPr lang="it-IT" dirty="0" smtClean="0"/>
              <a:t>vengono </a:t>
            </a:r>
            <a:r>
              <a:rPr lang="it-IT" dirty="0" smtClean="0"/>
              <a:t>attaccati ad un cartellone. Alla fine dell’attività in base al numero di </a:t>
            </a:r>
            <a:r>
              <a:rPr lang="it-IT" dirty="0" err="1" smtClean="0"/>
              <a:t>token</a:t>
            </a:r>
            <a:r>
              <a:rPr lang="it-IT" dirty="0" smtClean="0"/>
              <a:t> accumulati la classe </a:t>
            </a:r>
            <a:r>
              <a:rPr lang="it-IT" dirty="0" smtClean="0"/>
              <a:t>riceve </a:t>
            </a:r>
            <a:r>
              <a:rPr lang="it-IT" dirty="0" smtClean="0"/>
              <a:t>il premio.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ccia circolare a destra 7"/>
          <p:cNvSpPr/>
          <p:nvPr/>
        </p:nvSpPr>
        <p:spPr>
          <a:xfrm>
            <a:off x="899592" y="3212976"/>
            <a:ext cx="1440160" cy="2304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276872"/>
            <a:ext cx="73448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L’attività </a:t>
            </a:r>
            <a:r>
              <a:rPr lang="it-IT" dirty="0" smtClean="0"/>
              <a:t>può essere svolta </a:t>
            </a:r>
            <a:r>
              <a:rPr lang="it-IT" dirty="0" smtClean="0"/>
              <a:t>anche nella versione “individuale” per diminuire condotte motorie disfunzionali  e indicative di disattenzione </a:t>
            </a:r>
            <a:r>
              <a:rPr lang="it-IT" dirty="0"/>
              <a:t>(</a:t>
            </a:r>
            <a:r>
              <a:rPr lang="it-IT" dirty="0" smtClean="0"/>
              <a:t>dondolare, ruotare la testa  in modo continuativo, premere gli occhi sulle mani chiuse a pugno…)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27784" y="472514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L’alunno </a:t>
            </a:r>
            <a:r>
              <a:rPr lang="it-IT" dirty="0" smtClean="0"/>
              <a:t>riceve </a:t>
            </a:r>
            <a:r>
              <a:rPr lang="it-IT" dirty="0" smtClean="0"/>
              <a:t>un </a:t>
            </a:r>
            <a:r>
              <a:rPr lang="it-IT" dirty="0" err="1" smtClean="0"/>
              <a:t>token</a:t>
            </a:r>
            <a:r>
              <a:rPr lang="it-IT" dirty="0" smtClean="0"/>
              <a:t> ogni 5 minuti trascorsi senza attuare questi comportamenti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289111" cy="25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959" y="548680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Token</a:t>
            </a:r>
            <a:r>
              <a:rPr lang="it-IT" sz="2800" dirty="0" smtClean="0"/>
              <a:t> economy</a:t>
            </a:r>
            <a:endParaRPr lang="it-IT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19461"/>
            <a:ext cx="683553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Dimensioni dell’autonomia </a:t>
            </a:r>
            <a:endParaRPr lang="it-IT" sz="28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13941549"/>
              </p:ext>
            </p:extLst>
          </p:nvPr>
        </p:nvGraphicFramePr>
        <p:xfrm>
          <a:off x="755576" y="1628800"/>
          <a:ext cx="74888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7564" y="692696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Autonomia: orientamento e mobilità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62880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capacità di orientamento va sviluppata ed è fondamentale per il bambino cieco, in quanto, l’essere umano, nel corso dell’attività </a:t>
            </a:r>
            <a:r>
              <a:rPr lang="it-IT" dirty="0" err="1" smtClean="0"/>
              <a:t>deambulatoria</a:t>
            </a:r>
            <a:r>
              <a:rPr lang="it-IT" dirty="0" smtClean="0"/>
              <a:t>, utilizza il canale visivo per raccogliere la maggior parte delle informazioni ambientali, quindi la mancanza o la carenza di questo senso specifico richiede lo sviluppo di modalità alternative. </a:t>
            </a:r>
            <a:endParaRPr lang="it-IT" dirty="0"/>
          </a:p>
        </p:txBody>
      </p:sp>
      <p:graphicFrame>
        <p:nvGraphicFramePr>
          <p:cNvPr id="8" name="Diagramma 7"/>
          <p:cNvGraphicFramePr/>
          <p:nvPr/>
        </p:nvGraphicFramePr>
        <p:xfrm>
          <a:off x="1524000" y="3645024"/>
          <a:ext cx="571229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660232" y="6226278"/>
            <a:ext cx="2016224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 smtClean="0"/>
              <a:t>Bonfigliuoli</a:t>
            </a:r>
            <a:r>
              <a:rPr lang="it-IT" sz="1200" dirty="0" smtClean="0"/>
              <a:t>, Pinelli (2010)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Autonomia: il ruolo dell’ambiente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1340768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Esistono alcuni presupposti: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specifiche competenze del soggetto;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adeguamento dell’ambiente fisico;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sensibilizzazione della comunità di appartenenza;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promozione della cultura della mobilità.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2996952"/>
            <a:ext cx="756084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 ambito scolastico l’ambiente può essere strutturato in modo tale da garantire di spostarsi in modo autonomo, è importante, inoltre, che gli studenti ciechi allenino i propri sensi residui al fine di riconoscere uno spazio dall’altro, di memorizzare un percorso per raggiungere un certo luogo e infine ritrovare nell’ambiente circostante indizi utili per orientarsi nel caso in cui lo spostamento effettuato non sia quello giusto o richiesto. </a:t>
            </a: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646165684"/>
              </p:ext>
            </p:extLst>
          </p:nvPr>
        </p:nvGraphicFramePr>
        <p:xfrm>
          <a:off x="1463824" y="5028277"/>
          <a:ext cx="6000328" cy="1448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 negli spostamenti all’interno della scuola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1896805"/>
            <a:ext cx="36724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Abilità orientativa  e capacità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1750" y="2708920"/>
            <a:ext cx="756084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Riconoscere e utilizzare gli indizi presenti nell’ambiente;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Stimare le distanze;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Stabilire e mantenere una linea di movimento dritta;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Sviluppare i concetti spaziali;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Sviluppare un atteggiamento esplorativo e conoscitivo verso l’ambiente circostante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 negli spostamenti all’interno della scuola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63888" y="2276872"/>
            <a:ext cx="10801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Attività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8147" y="3140968"/>
            <a:ext cx="75608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42900" algn="just"/>
            <a:r>
              <a:rPr lang="it-IT" dirty="0" smtClean="0"/>
              <a:t>Verificare l’aumento dei comportamenti motori autonomi all’interno dell’ambiente scolastico, in seguito all’introduzione di un protocollo di adeguamento degli spazi e a un training di potenziamento delle abilità di orientamento.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24744" cy="710952"/>
          </a:xfrm>
        </p:spPr>
        <p:txBody>
          <a:bodyPr/>
          <a:lstStyle/>
          <a:p>
            <a:r>
              <a:rPr lang="it-IT" dirty="0" smtClean="0"/>
              <a:t>Tatto e movimento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84784"/>
            <a:ext cx="7272808" cy="439248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68580" indent="0" algn="just">
              <a:buNone/>
            </a:pPr>
            <a:r>
              <a:rPr lang="it-IT" sz="4400" dirty="0" err="1" smtClean="0"/>
              <a:t>Revesz</a:t>
            </a:r>
            <a:r>
              <a:rPr lang="it-IT" sz="4400" dirty="0" smtClean="0"/>
              <a:t> definisce la percezione </a:t>
            </a:r>
            <a:r>
              <a:rPr lang="it-IT" sz="4400" dirty="0" err="1" smtClean="0"/>
              <a:t>aptica</a:t>
            </a:r>
            <a:r>
              <a:rPr lang="it-IT" sz="4400" dirty="0" smtClean="0"/>
              <a:t> come</a:t>
            </a:r>
          </a:p>
          <a:p>
            <a:pPr marL="68580" indent="0" algn="ctr">
              <a:buNone/>
            </a:pPr>
            <a:r>
              <a:rPr lang="it-IT" sz="4400" dirty="0" smtClean="0"/>
              <a:t>«determinata dalle impressioni tattili che provengono dal tatto in movimento»</a:t>
            </a:r>
          </a:p>
          <a:p>
            <a:pPr marL="68580" indent="0" algn="ctr">
              <a:buNone/>
            </a:pPr>
            <a:endParaRPr lang="it-IT" sz="4400" dirty="0"/>
          </a:p>
          <a:p>
            <a:pPr marL="68580" indent="0" algn="just">
              <a:buNone/>
            </a:pPr>
            <a:r>
              <a:rPr lang="it-IT" sz="4400" dirty="0" smtClean="0"/>
              <a:t>I caratteri di tale percezione sono:</a:t>
            </a:r>
          </a:p>
          <a:p>
            <a:pPr marL="357188" indent="-288925" algn="just">
              <a:buNone/>
            </a:pPr>
            <a:r>
              <a:rPr lang="it-IT" sz="4400" dirty="0" smtClean="0"/>
              <a:t>- </a:t>
            </a:r>
            <a:r>
              <a:rPr lang="it-IT" sz="4400" dirty="0" err="1" smtClean="0"/>
              <a:t>Stereoplastico</a:t>
            </a:r>
            <a:r>
              <a:rPr lang="it-IT" sz="4400" dirty="0" smtClean="0"/>
              <a:t>; capacità d cogliere la forma </a:t>
            </a:r>
            <a:r>
              <a:rPr lang="it-IT" sz="4400" dirty="0" err="1" smtClean="0"/>
              <a:t>trididimensionale</a:t>
            </a:r>
            <a:r>
              <a:rPr lang="it-IT" sz="4400" dirty="0" smtClean="0"/>
              <a:t>;</a:t>
            </a:r>
          </a:p>
          <a:p>
            <a:pPr algn="just">
              <a:buFontTx/>
              <a:buChar char="-"/>
            </a:pPr>
            <a:r>
              <a:rPr lang="it-IT" sz="4400" dirty="0" smtClean="0"/>
              <a:t>Cinematico; l’oggetto deve essere esplorato dalle mani in movimento;</a:t>
            </a:r>
          </a:p>
          <a:p>
            <a:pPr algn="just">
              <a:buFontTx/>
              <a:buChar char="-"/>
            </a:pPr>
            <a:r>
              <a:rPr lang="it-IT" sz="4400" dirty="0" smtClean="0"/>
              <a:t>Metrico; primi strumenti di misura;</a:t>
            </a:r>
          </a:p>
          <a:p>
            <a:pPr algn="just">
              <a:buFontTx/>
              <a:buChar char="-"/>
            </a:pPr>
            <a:r>
              <a:rPr lang="it-IT" sz="4400" dirty="0" smtClean="0"/>
              <a:t>Intenzionale;</a:t>
            </a:r>
          </a:p>
          <a:p>
            <a:pPr algn="just">
              <a:buFontTx/>
              <a:buChar char="-"/>
            </a:pPr>
            <a:r>
              <a:rPr lang="it-IT" sz="4400" dirty="0" smtClean="0"/>
              <a:t>Schematico; si semplifica, tipizza, l’oggetto ed in seguito si rilevano i dettagli;</a:t>
            </a:r>
          </a:p>
          <a:p>
            <a:pPr algn="just">
              <a:buFontTx/>
              <a:buChar char="-"/>
            </a:pPr>
            <a:r>
              <a:rPr lang="it-IT" sz="4400" dirty="0" smtClean="0"/>
              <a:t>Analitico strutturale</a:t>
            </a:r>
          </a:p>
          <a:p>
            <a:pPr marL="68580" indent="0" algn="just">
              <a:buNone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491880" y="6021288"/>
            <a:ext cx="1296144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 smtClean="0"/>
              <a:t>Revesz</a:t>
            </a:r>
            <a:r>
              <a:rPr lang="it-IT" sz="1200" dirty="0"/>
              <a:t> </a:t>
            </a:r>
            <a:r>
              <a:rPr lang="it-IT" sz="1200" dirty="0" smtClean="0"/>
              <a:t>(1950)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6753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 negli spostamenti all’interno della scuola 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5576" y="2204864"/>
            <a:ext cx="756084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42900" algn="just"/>
            <a:r>
              <a:rPr lang="it-IT" dirty="0" smtClean="0"/>
              <a:t>Le osservazioni sono state effettuate nel momento in cui all’alunno era richiesto di muoversi o spostarsi all’interno degli spazi scolastici:</a:t>
            </a:r>
          </a:p>
          <a:p>
            <a:pPr indent="-342900" algn="just">
              <a:buFont typeface="Arial" pitchFamily="34" charset="0"/>
              <a:buChar char="•"/>
            </a:pPr>
            <a:r>
              <a:rPr lang="it-IT" dirty="0" smtClean="0"/>
              <a:t>All’ingresso della scuola;</a:t>
            </a:r>
          </a:p>
          <a:p>
            <a:pPr indent="-342900" algn="just">
              <a:buFont typeface="Arial" pitchFamily="34" charset="0"/>
              <a:buChar char="•"/>
            </a:pPr>
            <a:r>
              <a:rPr lang="it-IT" dirty="0" smtClean="0"/>
              <a:t>Durante l’intervallo;</a:t>
            </a:r>
          </a:p>
          <a:p>
            <a:pPr indent="-342900" algn="just">
              <a:buFont typeface="Arial" pitchFamily="34" charset="0"/>
              <a:buChar char="•"/>
            </a:pPr>
            <a:r>
              <a:rPr lang="it-IT" dirty="0" smtClean="0"/>
              <a:t>Durante la mensa;</a:t>
            </a:r>
          </a:p>
          <a:p>
            <a:pPr indent="-342900" algn="just">
              <a:buFont typeface="Arial" pitchFamily="34" charset="0"/>
              <a:buChar char="•"/>
            </a:pPr>
            <a:r>
              <a:rPr lang="it-IT" dirty="0" smtClean="0"/>
              <a:t>Negli spostamenti per andare ai servizi;</a:t>
            </a:r>
          </a:p>
          <a:p>
            <a:pPr indent="-342900" algn="just">
              <a:buFont typeface="Arial" pitchFamily="34" charset="0"/>
              <a:buChar char="•"/>
            </a:pPr>
            <a:r>
              <a:rPr lang="it-IT" dirty="0" smtClean="0"/>
              <a:t>All’uscita da scuola.</a:t>
            </a:r>
          </a:p>
          <a:p>
            <a:pPr indent="-342900" algn="just"/>
            <a:endParaRPr lang="it-IT" dirty="0" smtClean="0"/>
          </a:p>
          <a:p>
            <a:pPr indent="-342900" algn="just"/>
            <a:r>
              <a:rPr lang="it-IT" dirty="0" smtClean="0"/>
              <a:t>La durate delle osservazioni era di 10 minuti per ciascun </a:t>
            </a:r>
            <a:r>
              <a:rPr lang="it-IT" dirty="0" err="1" smtClean="0"/>
              <a:t>setting</a:t>
            </a:r>
            <a:r>
              <a:rPr lang="it-IT" dirty="0" smtClean="0"/>
              <a:t>, 20 minuti per la mensa, per un totale di 60 minuti. </a:t>
            </a:r>
          </a:p>
          <a:p>
            <a:pPr indent="-342900" algn="just"/>
            <a:r>
              <a:rPr lang="it-IT" dirty="0" smtClean="0"/>
              <a:t>2 settimane prima dell’adeguamento</a:t>
            </a:r>
          </a:p>
          <a:p>
            <a:pPr indent="-342900" algn="just"/>
            <a:r>
              <a:rPr lang="it-IT" dirty="0" smtClean="0"/>
              <a:t>2 settimane dopo l’adeguamento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92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 negli spostamenti all’interno della scuola </a:t>
            </a:r>
            <a:endParaRPr lang="it-IT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9230"/>
            <a:ext cx="5688632" cy="442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 negli spostamenti all’interno della scuola </a:t>
            </a:r>
            <a:endParaRPr lang="it-IT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29563"/>
            <a:ext cx="45243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83568" y="285293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Comportamenti motori autonomi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40770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Comportamenti dipendenti da altri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1502" y="522920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Assenza di comportamenti autonomi/passività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10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 negli spostamenti all’interno della scuola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43808" y="1869837"/>
            <a:ext cx="36724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Adeguamento dell’ambiente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8147" y="2708920"/>
            <a:ext cx="75608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42900" algn="just"/>
            <a:r>
              <a:rPr lang="it-IT" dirty="0" smtClean="0"/>
              <a:t>Il primo intervento da effettuare è la creazione di punti di riferimento, ovvero informazioni ambientali discrete di ogni tipo (tattile, acustico, olfattivo…) facili da percepire e sempre presenti, di cui il disabile visivo conosce la posizione ed il significato.</a:t>
            </a:r>
          </a:p>
          <a:p>
            <a:pPr indent="-342900" algn="just"/>
            <a:endParaRPr lang="it-IT" dirty="0"/>
          </a:p>
          <a:p>
            <a:pPr indent="-342900" algn="just"/>
            <a:r>
              <a:rPr lang="it-IT" dirty="0" smtClean="0"/>
              <a:t>Es. superfici diverse per corridoi ed aule, laboratori, palestre, indicazioni e targhe all’esterno delle stanze costruite in  modo da caratterizzare il tipo di attività che si svolge all’interno.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63888" y="5877272"/>
            <a:ext cx="2088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Canalini (2005)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14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 negli spostamenti all’interno della scuola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43808" y="1869837"/>
            <a:ext cx="36724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Adeguamento dell’ambiente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2420888"/>
            <a:ext cx="756084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42900" algn="just"/>
            <a:r>
              <a:rPr lang="it-IT" dirty="0" smtClean="0"/>
              <a:t>È importante anche considerare le linee di riferimento presenti in ciascuno spazio, vale a dire quelle particolari situazioni ambientali continue che consentono al disabile visivo di orientarsi e di mantenere una determinata direzione, senza bisogno di informazioni intenzionali</a:t>
            </a:r>
          </a:p>
          <a:p>
            <a:pPr indent="-342900" algn="just"/>
            <a:endParaRPr lang="it-IT" dirty="0"/>
          </a:p>
          <a:p>
            <a:pPr indent="-342900" algn="just"/>
            <a:r>
              <a:rPr lang="it-IT" dirty="0" smtClean="0"/>
              <a:t>Es. porticati, muri, linee di confine tra pavimentazioni, ciglio</a:t>
            </a:r>
          </a:p>
          <a:p>
            <a:pPr indent="-342900" algn="just"/>
            <a:endParaRPr lang="it-IT" dirty="0" smtClean="0"/>
          </a:p>
          <a:p>
            <a:pPr indent="-342900" algn="just"/>
            <a:r>
              <a:rPr lang="it-IT" dirty="0" smtClean="0"/>
              <a:t>Inoltre</a:t>
            </a:r>
            <a:r>
              <a:rPr lang="it-IT" dirty="0"/>
              <a:t>, bisogna insegnare agli studenti ad utilizzare ciò che l’ambiente offre: cambiamenti di illuminazione, temperatura, sonorità</a:t>
            </a:r>
          </a:p>
          <a:p>
            <a:pPr indent="-342900" algn="just"/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63888" y="5877272"/>
            <a:ext cx="20882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Canalini (2005)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Autonomia negli spostamenti all’interno della scuola </a:t>
            </a:r>
            <a:endParaRPr lang="it-IT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295021" cy="302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Le abilità lessicali </a:t>
            </a:r>
            <a:endParaRPr lang="it-IT" sz="28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36576" y="1916832"/>
            <a:ext cx="7056784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it-IT" dirty="0" smtClean="0"/>
              <a:t>Il linguaggio assume un ruolo molto importante, soprattutto per lo sviluppo cognitivo, in quanto funge da simbolo della rappresentazione mentale dell’oggetto.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45091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Piaget</a:t>
            </a:r>
            <a:r>
              <a:rPr lang="it-IT" dirty="0" smtClean="0"/>
              <a:t> </a:t>
            </a:r>
          </a:p>
          <a:p>
            <a:r>
              <a:rPr lang="it-IT" dirty="0" smtClean="0"/>
              <a:t>Stadio </a:t>
            </a:r>
            <a:r>
              <a:rPr lang="it-IT" dirty="0" err="1" smtClean="0"/>
              <a:t>pre</a:t>
            </a:r>
            <a:r>
              <a:rPr lang="it-IT" dirty="0" smtClean="0"/>
              <a:t>-operatorio </a:t>
            </a:r>
          </a:p>
          <a:p>
            <a:r>
              <a:rPr lang="it-IT" dirty="0" smtClean="0"/>
              <a:t>2-6 anni 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>
          <a:xfrm>
            <a:off x="1547664" y="378904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39952" y="4005064"/>
            <a:ext cx="370939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linguaggio può assumere il ruolo di </a:t>
            </a:r>
            <a:r>
              <a:rPr lang="it-IT" b="1" dirty="0" smtClean="0"/>
              <a:t>stimolo alternativo </a:t>
            </a:r>
            <a:r>
              <a:rPr lang="it-IT" dirty="0" smtClean="0"/>
              <a:t>all’informazione visiva mancante e l’abilità linguistica diviene lo </a:t>
            </a:r>
            <a:r>
              <a:rPr lang="it-IT" b="1" dirty="0" smtClean="0"/>
              <a:t>strumento di compensazione </a:t>
            </a:r>
            <a:r>
              <a:rPr lang="it-IT" dirty="0" smtClean="0"/>
              <a:t>privilegiato per conoscere la realtà esterna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64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Le abilità lessicali </a:t>
            </a:r>
            <a:br>
              <a:rPr lang="it-IT" sz="2800" dirty="0" smtClean="0"/>
            </a:br>
            <a:endParaRPr lang="it-IT" sz="2800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583993066"/>
              </p:ext>
            </p:extLst>
          </p:nvPr>
        </p:nvGraphicFramePr>
        <p:xfrm>
          <a:off x="611560" y="2348880"/>
          <a:ext cx="7608168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55576" y="162880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C’è il rischio che il bambino utilizzi questa modalità di apprendimento in </a:t>
            </a:r>
            <a:r>
              <a:rPr lang="it-IT" b="1" dirty="0" smtClean="0"/>
              <a:t>maniera meccanica </a:t>
            </a:r>
            <a:r>
              <a:rPr lang="it-IT" dirty="0" smtClean="0"/>
              <a:t>e che il linguaggio venga </a:t>
            </a:r>
            <a:r>
              <a:rPr lang="it-IT" b="1" dirty="0" smtClean="0"/>
              <a:t>svuotato di significato</a:t>
            </a:r>
            <a:r>
              <a:rPr lang="it-IT" dirty="0" smtClean="0"/>
              <a:t>, venga usato in modo passivo, venga usato in modo </a:t>
            </a:r>
            <a:r>
              <a:rPr lang="it-IT" b="1" dirty="0" smtClean="0"/>
              <a:t>non contestuale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5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Le abilità lessicali </a:t>
            </a:r>
            <a:br>
              <a:rPr lang="it-IT" sz="2800" dirty="0" smtClean="0"/>
            </a:br>
            <a:endParaRPr lang="it-IT" sz="2800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795592628"/>
              </p:ext>
            </p:extLst>
          </p:nvPr>
        </p:nvGraphicFramePr>
        <p:xfrm>
          <a:off x="-396552" y="1484784"/>
          <a:ext cx="95405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7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710952"/>
          </a:xfrm>
        </p:spPr>
        <p:txBody>
          <a:bodyPr>
            <a:noAutofit/>
          </a:bodyPr>
          <a:lstStyle/>
          <a:p>
            <a:r>
              <a:rPr lang="it-IT" sz="2800" dirty="0" smtClean="0"/>
              <a:t>Abilità lessicali e laboratorio sensoriale 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35896" y="1556792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Obiettivo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560" y="3328323"/>
            <a:ext cx="3744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Quantitativo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Migliorare le abilità descrittive </a:t>
            </a:r>
            <a:endParaRPr lang="it-IT" dirty="0"/>
          </a:p>
        </p:txBody>
      </p:sp>
      <p:sp>
        <p:nvSpPr>
          <p:cNvPr id="11" name="Freccia angolare bidirezionale 10"/>
          <p:cNvSpPr/>
          <p:nvPr/>
        </p:nvSpPr>
        <p:spPr>
          <a:xfrm rot="13664833">
            <a:off x="3829009" y="2253961"/>
            <a:ext cx="936104" cy="93610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572000" y="3328323"/>
            <a:ext cx="396044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Qualitativo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Aumento della </a:t>
            </a:r>
            <a:r>
              <a:rPr lang="it-IT" dirty="0"/>
              <a:t> </a:t>
            </a:r>
            <a:r>
              <a:rPr lang="it-IT" dirty="0" smtClean="0"/>
              <a:t>“curiosità     conoscitiva” 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501317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Intervento didattico su attività </a:t>
            </a:r>
            <a:r>
              <a:rPr lang="it-IT" dirty="0" err="1" smtClean="0"/>
              <a:t>esperenziali</a:t>
            </a:r>
            <a:r>
              <a:rPr lang="it-IT" dirty="0" smtClean="0"/>
              <a:t> e </a:t>
            </a:r>
            <a:r>
              <a:rPr lang="it-IT" dirty="0" err="1" smtClean="0"/>
              <a:t>linguistico-espressive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47864" y="5949280"/>
            <a:ext cx="2016224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 smtClean="0"/>
              <a:t>Bonfigliuoli</a:t>
            </a:r>
            <a:r>
              <a:rPr lang="it-IT" sz="1200" dirty="0" smtClean="0"/>
              <a:t>, Pinelli (2010)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380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806</TotalTime>
  <Words>2587</Words>
  <Application>Microsoft Office PowerPoint</Application>
  <PresentationFormat>Presentazione su schermo (4:3)</PresentationFormat>
  <Paragraphs>348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Austin</vt:lpstr>
      <vt:lpstr>Disabilità visiva. Laboratori sensoriali.</vt:lpstr>
      <vt:lpstr>La vista: senso a distanza </vt:lpstr>
      <vt:lpstr>Il tatto: senso a contatto</vt:lpstr>
      <vt:lpstr>Il tatto: senso a contatto</vt:lpstr>
      <vt:lpstr>Tatto e movimento</vt:lpstr>
      <vt:lpstr>Le abilità lessicali </vt:lpstr>
      <vt:lpstr>Le abilità lessicali  </vt:lpstr>
      <vt:lpstr>Le abilità lessicali  </vt:lpstr>
      <vt:lpstr>Abilità lessicali e laboratorio sensoriale </vt:lpstr>
      <vt:lpstr>Abilità lessicali e laboratorio sensoriale </vt:lpstr>
      <vt:lpstr>Abilità lessicali e laboratorio sensoriale </vt:lpstr>
      <vt:lpstr>Abilità lessicali e laboratorio sensoriale </vt:lpstr>
      <vt:lpstr>Abilità lessicali e laboratorio sensoriale </vt:lpstr>
      <vt:lpstr>Abilità lessicali e laboratorio sensoriale </vt:lpstr>
      <vt:lpstr>Abilità lessicali e laboratorio sensoriale </vt:lpstr>
      <vt:lpstr>Abilità lessicali e laboratorio sensoriale </vt:lpstr>
      <vt:lpstr>Abilità lessicali e laboratorio sensoriale </vt:lpstr>
      <vt:lpstr>Abilità lessicali e laboratorio sensoriale </vt:lpstr>
      <vt:lpstr>Abilità lessicali e laboratorio sensoriale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dominanza visiva </vt:lpstr>
      <vt:lpstr>Il concetto di colore e  sinestesia </vt:lpstr>
      <vt:lpstr>Colore, tatto, olfatto e udito </vt:lpstr>
      <vt:lpstr>Colore, tatto, olfatto e udito </vt:lpstr>
      <vt:lpstr>Colore, tatto, olfatto e udito</vt:lpstr>
      <vt:lpstr>I sensi: mezzi o fini?</vt:lpstr>
      <vt:lpstr>Relazione ed abilità sociali</vt:lpstr>
      <vt:lpstr>Token economy: feedback e rinforzo positivo </vt:lpstr>
      <vt:lpstr>Token economy: feedback e rinforzo positivo </vt:lpstr>
      <vt:lpstr>Token economy</vt:lpstr>
      <vt:lpstr>Token economy</vt:lpstr>
      <vt:lpstr>Token economy</vt:lpstr>
      <vt:lpstr>Token economy</vt:lpstr>
      <vt:lpstr>Token economy</vt:lpstr>
      <vt:lpstr>Token economy</vt:lpstr>
      <vt:lpstr>Token economy</vt:lpstr>
      <vt:lpstr>Token economy</vt:lpstr>
      <vt:lpstr>Token economy</vt:lpstr>
      <vt:lpstr>Token economy</vt:lpstr>
      <vt:lpstr>Token economy</vt:lpstr>
      <vt:lpstr>Dimensioni dell’autonomia </vt:lpstr>
      <vt:lpstr>Autonomia: orientamento e mobilità</vt:lpstr>
      <vt:lpstr>Autonomia: il ruolo dell’ambiente </vt:lpstr>
      <vt:lpstr>Autonomia negli spostamenti all’interno della scuola </vt:lpstr>
      <vt:lpstr>Autonomia negli spostamenti all’interno della scuola </vt:lpstr>
      <vt:lpstr>Autonomia negli spostamenti all’interno della scuola </vt:lpstr>
      <vt:lpstr>Autonomia negli spostamenti all’interno della scuola </vt:lpstr>
      <vt:lpstr>Autonomia negli spostamenti all’interno della scuola </vt:lpstr>
      <vt:lpstr>Autonomia negli spostamenti all’interno della scuola </vt:lpstr>
      <vt:lpstr>Autonomia negli spostamenti all’interno della scuola </vt:lpstr>
      <vt:lpstr>Autonomia negli spostamenti all’interno della scuola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Disabilità visiva. </dc:title>
  <cp:lastModifiedBy>Utente</cp:lastModifiedBy>
  <cp:revision>63</cp:revision>
  <dcterms:modified xsi:type="dcterms:W3CDTF">2015-02-10T14:56:17Z</dcterms:modified>
</cp:coreProperties>
</file>